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9"/>
  </p:notesMasterIdLst>
  <p:sldIdLst>
    <p:sldId id="261" r:id="rId2"/>
    <p:sldId id="259" r:id="rId3"/>
    <p:sldId id="260" r:id="rId4"/>
    <p:sldId id="257" r:id="rId5"/>
    <p:sldId id="258" r:id="rId6"/>
    <p:sldId id="262" r:id="rId7"/>
    <p:sldId id="263" r:id="rId8"/>
    <p:sldId id="270" r:id="rId9"/>
    <p:sldId id="271" r:id="rId10"/>
    <p:sldId id="304" r:id="rId11"/>
    <p:sldId id="284" r:id="rId12"/>
    <p:sldId id="285" r:id="rId13"/>
    <p:sldId id="290" r:id="rId14"/>
    <p:sldId id="289" r:id="rId15"/>
    <p:sldId id="268" r:id="rId16"/>
    <p:sldId id="269" r:id="rId17"/>
    <p:sldId id="300" r:id="rId18"/>
    <p:sldId id="302" r:id="rId19"/>
    <p:sldId id="321" r:id="rId20"/>
    <p:sldId id="322" r:id="rId21"/>
    <p:sldId id="324" r:id="rId22"/>
    <p:sldId id="325" r:id="rId23"/>
    <p:sldId id="360" r:id="rId24"/>
    <p:sldId id="359" r:id="rId25"/>
    <p:sldId id="361" r:id="rId26"/>
    <p:sldId id="362" r:id="rId27"/>
    <p:sldId id="363" r:id="rId28"/>
    <p:sldId id="305" r:id="rId29"/>
    <p:sldId id="306" r:id="rId30"/>
    <p:sldId id="307" r:id="rId31"/>
    <p:sldId id="278" r:id="rId32"/>
    <p:sldId id="309" r:id="rId33"/>
    <p:sldId id="308" r:id="rId34"/>
    <p:sldId id="272" r:id="rId35"/>
    <p:sldId id="311" r:id="rId36"/>
    <p:sldId id="312" r:id="rId37"/>
    <p:sldId id="276" r:id="rId38"/>
    <p:sldId id="310" r:id="rId39"/>
    <p:sldId id="313" r:id="rId40"/>
    <p:sldId id="314" r:id="rId41"/>
    <p:sldId id="315" r:id="rId42"/>
    <p:sldId id="323" r:id="rId43"/>
    <p:sldId id="316" r:id="rId44"/>
    <p:sldId id="317" r:id="rId45"/>
    <p:sldId id="318" r:id="rId46"/>
    <p:sldId id="319" r:id="rId47"/>
    <p:sldId id="320" r:id="rId48"/>
    <p:sldId id="273" r:id="rId49"/>
    <p:sldId id="264" r:id="rId50"/>
    <p:sldId id="279" r:id="rId51"/>
    <p:sldId id="265" r:id="rId52"/>
    <p:sldId id="303" r:id="rId53"/>
    <p:sldId id="277" r:id="rId54"/>
    <p:sldId id="267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31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266" r:id="rId83"/>
    <p:sldId id="367" r:id="rId84"/>
    <p:sldId id="293" r:id="rId85"/>
    <p:sldId id="294" r:id="rId86"/>
    <p:sldId id="368" r:id="rId87"/>
    <p:sldId id="296" r:id="rId88"/>
    <p:sldId id="297" r:id="rId89"/>
    <p:sldId id="328" r:id="rId90"/>
    <p:sldId id="298" r:id="rId91"/>
    <p:sldId id="358" r:id="rId92"/>
    <p:sldId id="366" r:id="rId93"/>
    <p:sldId id="369" r:id="rId94"/>
    <p:sldId id="274" r:id="rId95"/>
    <p:sldId id="280" r:id="rId96"/>
    <p:sldId id="283" r:id="rId97"/>
    <p:sldId id="286" r:id="rId98"/>
    <p:sldId id="287" r:id="rId99"/>
    <p:sldId id="291" r:id="rId100"/>
    <p:sldId id="288" r:id="rId101"/>
    <p:sldId id="292" r:id="rId102"/>
    <p:sldId id="327" r:id="rId103"/>
    <p:sldId id="329" r:id="rId104"/>
    <p:sldId id="330" r:id="rId105"/>
    <p:sldId id="281" r:id="rId106"/>
    <p:sldId id="282" r:id="rId107"/>
    <p:sldId id="364" r:id="rId108"/>
  </p:sldIdLst>
  <p:sldSz cx="3563938" cy="1187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gal Streaming" id="{13B10586-EDD2-4059-886C-B98CBA18B320}">
          <p14:sldIdLst>
            <p14:sldId id="261"/>
            <p14:sldId id="259"/>
            <p14:sldId id="260"/>
            <p14:sldId id="257"/>
            <p14:sldId id="258"/>
            <p14:sldId id="262"/>
            <p14:sldId id="263"/>
            <p14:sldId id="270"/>
            <p14:sldId id="271"/>
            <p14:sldId id="304"/>
          </p14:sldIdLst>
        </p14:section>
        <p14:section name="Legal Library Provider" id="{923AA340-7B76-4C22-86CF-3D3C39C58F31}">
          <p14:sldIdLst>
            <p14:sldId id="284"/>
            <p14:sldId id="285"/>
            <p14:sldId id="290"/>
            <p14:sldId id="289"/>
          </p14:sldIdLst>
        </p14:section>
        <p14:section name="Eng Stream" id="{AC9983B5-77E2-461B-A9A3-F4D1735D90A3}">
          <p14:sldIdLst>
            <p14:sldId id="268"/>
            <p14:sldId id="269"/>
            <p14:sldId id="300"/>
            <p14:sldId id="302"/>
            <p14:sldId id="321"/>
            <p14:sldId id="322"/>
            <p14:sldId id="324"/>
            <p14:sldId id="325"/>
            <p14:sldId id="360"/>
            <p14:sldId id="359"/>
            <p14:sldId id="361"/>
            <p14:sldId id="362"/>
            <p14:sldId id="363"/>
          </p14:sldIdLst>
        </p14:section>
        <p14:section name="Fansub" id="{DB54CE04-9B6C-4979-AD71-6C01C06332BE}">
          <p14:sldIdLst>
            <p14:sldId id="305"/>
            <p14:sldId id="306"/>
            <p14:sldId id="307"/>
            <p14:sldId id="278"/>
            <p14:sldId id="309"/>
            <p14:sldId id="308"/>
            <p14:sldId id="272"/>
            <p14:sldId id="311"/>
            <p14:sldId id="312"/>
            <p14:sldId id="276"/>
            <p14:sldId id="310"/>
            <p14:sldId id="313"/>
            <p14:sldId id="314"/>
            <p14:sldId id="315"/>
            <p14:sldId id="323"/>
            <p14:sldId id="316"/>
            <p14:sldId id="317"/>
            <p14:sldId id="318"/>
            <p14:sldId id="319"/>
            <p14:sldId id="320"/>
            <p14:sldId id="273"/>
            <p14:sldId id="264"/>
            <p14:sldId id="279"/>
            <p14:sldId id="265"/>
            <p14:sldId id="303"/>
            <p14:sldId id="277"/>
          </p14:sldIdLst>
        </p14:section>
        <p14:section name="Fansub Update" id="{7A43CC73-F59C-4C29-A39F-C3F27D9163F7}">
          <p14:sldIdLst>
            <p14:sldId id="267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31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Streaming" id="{9A8665E7-8E1D-44CC-8139-4EEB0A16529A}">
          <p14:sldIdLst>
            <p14:sldId id="266"/>
            <p14:sldId id="367"/>
            <p14:sldId id="293"/>
            <p14:sldId id="294"/>
            <p14:sldId id="368"/>
            <p14:sldId id="296"/>
            <p14:sldId id="297"/>
            <p14:sldId id="328"/>
            <p14:sldId id="298"/>
            <p14:sldId id="358"/>
            <p14:sldId id="366"/>
            <p14:sldId id="369"/>
          </p14:sldIdLst>
        </p14:section>
        <p14:section name="Fanshare" id="{A02085A7-54E4-4E32-992E-8CF5FE569196}">
          <p14:sldIdLst>
            <p14:sldId id="274"/>
            <p14:sldId id="280"/>
            <p14:sldId id="283"/>
            <p14:sldId id="286"/>
            <p14:sldId id="287"/>
            <p14:sldId id="291"/>
            <p14:sldId id="288"/>
            <p14:sldId id="292"/>
            <p14:sldId id="327"/>
            <p14:sldId id="329"/>
            <p14:sldId id="330"/>
          </p14:sldIdLst>
        </p14:section>
        <p14:section name="Library" id="{68A9DAB0-ADBF-44CC-9AC9-B3F85903A98D}">
          <p14:sldIdLst>
            <p14:sldId id="281"/>
            <p14:sldId id="282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1B2B"/>
    <a:srgbClr val="8C0005"/>
    <a:srgbClr val="191919"/>
    <a:srgbClr val="008AFF"/>
    <a:srgbClr val="C52033"/>
    <a:srgbClr val="007CA9"/>
    <a:srgbClr val="DF1E34"/>
    <a:srgbClr val="103F6E"/>
    <a:srgbClr val="2172BB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63CBF-C87D-47BE-9867-0061721A771B}" v="292" dt="2019-08-21T18:07:2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7" autoAdjust="0"/>
    <p:restoredTop sz="94660"/>
  </p:normalViewPr>
  <p:slideViewPr>
    <p:cSldViewPr snapToGrid="0">
      <p:cViewPr varScale="1">
        <p:scale>
          <a:sx n="222" d="100"/>
          <a:sy n="222" d="100"/>
        </p:scale>
        <p:origin x="17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ness, David" userId="00b5c01e-e802-4d63-9d3f-e30c84cf2197" providerId="ADAL" clId="{B3763CBF-C87D-47BE-9867-0061721A771B}"/>
    <pc:docChg chg="undo custSel addSld delSld modSld sldOrd modSection">
      <pc:chgData name="Harness, David" userId="00b5c01e-e802-4d63-9d3f-e30c84cf2197" providerId="ADAL" clId="{B3763CBF-C87D-47BE-9867-0061721A771B}" dt="2019-08-21T18:18:14.477" v="493" actId="1076"/>
      <pc:docMkLst>
        <pc:docMk/>
      </pc:docMkLst>
      <pc:sldChg chg="modSp">
        <pc:chgData name="Harness, David" userId="00b5c01e-e802-4d63-9d3f-e30c84cf2197" providerId="ADAL" clId="{B3763CBF-C87D-47BE-9867-0061721A771B}" dt="2019-08-21T14:46:57.121" v="0"/>
        <pc:sldMkLst>
          <pc:docMk/>
          <pc:sldMk cId="3149287421" sldId="311"/>
        </pc:sldMkLst>
        <pc:picChg chg="mod">
          <ac:chgData name="Harness, David" userId="00b5c01e-e802-4d63-9d3f-e30c84cf2197" providerId="ADAL" clId="{B3763CBF-C87D-47BE-9867-0061721A771B}" dt="2019-08-21T14:46:57.121" v="0"/>
          <ac:picMkLst>
            <pc:docMk/>
            <pc:sldMk cId="3149287421" sldId="311"/>
            <ac:picMk id="3" creationId="{5FD4C43D-B9AE-452C-8EB0-F4F99CDC03AA}"/>
          </ac:picMkLst>
        </pc:picChg>
      </pc:sldChg>
      <pc:sldChg chg="addSp delSp modSp">
        <pc:chgData name="Harness, David" userId="00b5c01e-e802-4d63-9d3f-e30c84cf2197" providerId="ADAL" clId="{B3763CBF-C87D-47BE-9867-0061721A771B}" dt="2019-08-21T15:50:36.274" v="38" actId="1076"/>
        <pc:sldMkLst>
          <pc:docMk/>
          <pc:sldMk cId="723203053" sldId="315"/>
        </pc:sldMkLst>
        <pc:spChg chg="add mod">
          <ac:chgData name="Harness, David" userId="00b5c01e-e802-4d63-9d3f-e30c84cf2197" providerId="ADAL" clId="{B3763CBF-C87D-47BE-9867-0061721A771B}" dt="2019-08-21T15:50:36.274" v="38" actId="1076"/>
          <ac:spMkLst>
            <pc:docMk/>
            <pc:sldMk cId="723203053" sldId="315"/>
            <ac:spMk id="3" creationId="{24D97275-89F4-44BA-AAD0-AC02D996B850}"/>
          </ac:spMkLst>
        </pc:spChg>
        <pc:spChg chg="mod">
          <ac:chgData name="Harness, David" userId="00b5c01e-e802-4d63-9d3f-e30c84cf2197" providerId="ADAL" clId="{B3763CBF-C87D-47BE-9867-0061721A771B}" dt="2019-08-21T15:49:22.768" v="6" actId="207"/>
          <ac:spMkLst>
            <pc:docMk/>
            <pc:sldMk cId="723203053" sldId="315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B3763CBF-C87D-47BE-9867-0061721A771B}" dt="2019-08-21T15:49:25.403" v="7" actId="478"/>
          <ac:picMkLst>
            <pc:docMk/>
            <pc:sldMk cId="723203053" sldId="315"/>
            <ac:picMk id="2" creationId="{2B5E1579-680A-4CB8-BA6F-D5177418EB6C}"/>
          </ac:picMkLst>
        </pc:picChg>
      </pc:sldChg>
      <pc:sldChg chg="addSp delSp modSp add del">
        <pc:chgData name="Harness, David" userId="00b5c01e-e802-4d63-9d3f-e30c84cf2197" providerId="ADAL" clId="{B3763CBF-C87D-47BE-9867-0061721A771B}" dt="2019-08-21T16:01:16.425" v="225" actId="2696"/>
        <pc:sldMkLst>
          <pc:docMk/>
          <pc:sldMk cId="3918029104" sldId="316"/>
        </pc:sldMkLst>
        <pc:spChg chg="del">
          <ac:chgData name="Harness, David" userId="00b5c01e-e802-4d63-9d3f-e30c84cf2197" providerId="ADAL" clId="{B3763CBF-C87D-47BE-9867-0061721A771B}" dt="2019-08-21T15:54:25.201" v="40" actId="478"/>
          <ac:spMkLst>
            <pc:docMk/>
            <pc:sldMk cId="3918029104" sldId="316"/>
            <ac:spMk id="3" creationId="{24D97275-89F4-44BA-AAD0-AC02D996B850}"/>
          </ac:spMkLst>
        </pc:spChg>
        <pc:spChg chg="mod">
          <ac:chgData name="Harness, David" userId="00b5c01e-e802-4d63-9d3f-e30c84cf2197" providerId="ADAL" clId="{B3763CBF-C87D-47BE-9867-0061721A771B}" dt="2019-08-21T15:56:48.924" v="219" actId="207"/>
          <ac:spMkLst>
            <pc:docMk/>
            <pc:sldMk cId="3918029104" sldId="316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B3763CBF-C87D-47BE-9867-0061721A771B}" dt="2019-08-21T15:55:21.638" v="50"/>
          <ac:picMkLst>
            <pc:docMk/>
            <pc:sldMk cId="3918029104" sldId="316"/>
            <ac:picMk id="5" creationId="{62FC9C71-BA75-41BD-A20B-2310106AAC9F}"/>
          </ac:picMkLst>
        </pc:picChg>
        <pc:picChg chg="add">
          <ac:chgData name="Harness, David" userId="00b5c01e-e802-4d63-9d3f-e30c84cf2197" providerId="ADAL" clId="{B3763CBF-C87D-47BE-9867-0061721A771B}" dt="2019-08-21T15:55:56.857" v="56"/>
          <ac:picMkLst>
            <pc:docMk/>
            <pc:sldMk cId="3918029104" sldId="316"/>
            <ac:picMk id="6" creationId="{77022D67-FDB9-49FA-A810-B71D47CE6506}"/>
          </ac:picMkLst>
        </pc:picChg>
        <pc:picChg chg="add mod">
          <ac:chgData name="Harness, David" userId="00b5c01e-e802-4d63-9d3f-e30c84cf2197" providerId="ADAL" clId="{B3763CBF-C87D-47BE-9867-0061721A771B}" dt="2019-08-21T15:55:53.720" v="55"/>
          <ac:picMkLst>
            <pc:docMk/>
            <pc:sldMk cId="3918029104" sldId="316"/>
            <ac:picMk id="1026" creationId="{C2C9604A-57BB-497C-B670-0C6747C66C47}"/>
          </ac:picMkLst>
        </pc:picChg>
      </pc:sldChg>
      <pc:sldChg chg="addSp delSp modSp add del">
        <pc:chgData name="Harness, David" userId="00b5c01e-e802-4d63-9d3f-e30c84cf2197" providerId="ADAL" clId="{B3763CBF-C87D-47BE-9867-0061721A771B}" dt="2019-08-21T16:08:52.301" v="232"/>
        <pc:sldMkLst>
          <pc:docMk/>
          <pc:sldMk cId="4125212085" sldId="317"/>
        </pc:sldMkLst>
        <pc:spChg chg="mod">
          <ac:chgData name="Harness, David" userId="00b5c01e-e802-4d63-9d3f-e30c84cf2197" providerId="ADAL" clId="{B3763CBF-C87D-47BE-9867-0061721A771B}" dt="2019-08-21T16:08:31.677" v="231" actId="207"/>
          <ac:spMkLst>
            <pc:docMk/>
            <pc:sldMk cId="4125212085" sldId="317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5:57:01.921" v="221" actId="478"/>
          <ac:picMkLst>
            <pc:docMk/>
            <pc:sldMk cId="4125212085" sldId="317"/>
            <ac:picMk id="6" creationId="{77022D67-FDB9-49FA-A810-B71D47CE6506}"/>
          </ac:picMkLst>
        </pc:picChg>
        <pc:picChg chg="del">
          <ac:chgData name="Harness, David" userId="00b5c01e-e802-4d63-9d3f-e30c84cf2197" providerId="ADAL" clId="{B3763CBF-C87D-47BE-9867-0061721A771B}" dt="2019-08-21T15:57:01.921" v="221" actId="478"/>
          <ac:picMkLst>
            <pc:docMk/>
            <pc:sldMk cId="4125212085" sldId="317"/>
            <ac:picMk id="1026" creationId="{C2C9604A-57BB-497C-B670-0C6747C66C47}"/>
          </ac:picMkLst>
        </pc:picChg>
        <pc:picChg chg="add mod">
          <ac:chgData name="Harness, David" userId="00b5c01e-e802-4d63-9d3f-e30c84cf2197" providerId="ADAL" clId="{B3763CBF-C87D-47BE-9867-0061721A771B}" dt="2019-08-21T16:08:52.301" v="232"/>
          <ac:picMkLst>
            <pc:docMk/>
            <pc:sldMk cId="4125212085" sldId="317"/>
            <ac:picMk id="2050" creationId="{75D1C423-384C-4BB7-BD23-0983E5413979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8:18:14.477" v="493" actId="1076"/>
        <pc:sldMkLst>
          <pc:docMk/>
          <pc:sldMk cId="964917507" sldId="318"/>
        </pc:sldMkLst>
        <pc:spChg chg="add mod">
          <ac:chgData name="Harness, David" userId="00b5c01e-e802-4d63-9d3f-e30c84cf2197" providerId="ADAL" clId="{B3763CBF-C87D-47BE-9867-0061721A771B}" dt="2019-08-21T18:18:14.477" v="493" actId="1076"/>
          <ac:spMkLst>
            <pc:docMk/>
            <pc:sldMk cId="964917507" sldId="318"/>
            <ac:spMk id="2" creationId="{2E41DADD-B90A-4C58-9424-ABD07C279C6C}"/>
          </ac:spMkLst>
        </pc:spChg>
        <pc:spChg chg="mod">
          <ac:chgData name="Harness, David" userId="00b5c01e-e802-4d63-9d3f-e30c84cf2197" providerId="ADAL" clId="{B3763CBF-C87D-47BE-9867-0061721A771B}" dt="2019-08-21T16:13:01.611" v="251" actId="1076"/>
          <ac:spMkLst>
            <pc:docMk/>
            <pc:sldMk cId="964917507" sldId="318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6:09:03.106" v="234" actId="478"/>
          <ac:picMkLst>
            <pc:docMk/>
            <pc:sldMk cId="964917507" sldId="318"/>
            <ac:picMk id="2050" creationId="{75D1C423-384C-4BB7-BD23-0983E5413979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14:49.004" v="272" actId="207"/>
        <pc:sldMkLst>
          <pc:docMk/>
          <pc:sldMk cId="1731183394" sldId="319"/>
        </pc:sldMkLst>
        <pc:spChg chg="del">
          <ac:chgData name="Harness, David" userId="00b5c01e-e802-4d63-9d3f-e30c84cf2197" providerId="ADAL" clId="{B3763CBF-C87D-47BE-9867-0061721A771B}" dt="2019-08-21T16:19:27.872" v="254" actId="478"/>
          <ac:spMkLst>
            <pc:docMk/>
            <pc:sldMk cId="1731183394" sldId="319"/>
            <ac:spMk id="2" creationId="{2E41DADD-B90A-4C58-9424-ABD07C279C6C}"/>
          </ac:spMkLst>
        </pc:spChg>
        <pc:spChg chg="mod">
          <ac:chgData name="Harness, David" userId="00b5c01e-e802-4d63-9d3f-e30c84cf2197" providerId="ADAL" clId="{B3763CBF-C87D-47BE-9867-0061721A771B}" dt="2019-08-21T17:14:49.004" v="272" actId="207"/>
          <ac:spMkLst>
            <pc:docMk/>
            <pc:sldMk cId="1731183394" sldId="319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14:30.065" v="269" actId="1036"/>
          <ac:picMkLst>
            <pc:docMk/>
            <pc:sldMk cId="1731183394" sldId="319"/>
            <ac:picMk id="3" creationId="{667A4AD7-38A6-486A-A616-6FD507483CD8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20:12.102" v="317" actId="14861"/>
        <pc:sldMkLst>
          <pc:docMk/>
          <pc:sldMk cId="186884883" sldId="320"/>
        </pc:sldMkLst>
        <pc:spChg chg="mod">
          <ac:chgData name="Harness, David" userId="00b5c01e-e802-4d63-9d3f-e30c84cf2197" providerId="ADAL" clId="{B3763CBF-C87D-47BE-9867-0061721A771B}" dt="2019-08-21T17:19:34.767" v="292" actId="207"/>
          <ac:spMkLst>
            <pc:docMk/>
            <pc:sldMk cId="186884883" sldId="320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20:12.102" v="317" actId="14861"/>
          <ac:picMkLst>
            <pc:docMk/>
            <pc:sldMk cId="186884883" sldId="320"/>
            <ac:picMk id="2" creationId="{37CCDD58-A334-432D-9359-A70F50A4FA50}"/>
          </ac:picMkLst>
        </pc:picChg>
        <pc:picChg chg="del">
          <ac:chgData name="Harness, David" userId="00b5c01e-e802-4d63-9d3f-e30c84cf2197" providerId="ADAL" clId="{B3763CBF-C87D-47BE-9867-0061721A771B}" dt="2019-08-21T17:14:57.718" v="274" actId="478"/>
          <ac:picMkLst>
            <pc:docMk/>
            <pc:sldMk cId="186884883" sldId="320"/>
            <ac:picMk id="3" creationId="{667A4AD7-38A6-486A-A616-6FD507483CD8}"/>
          </ac:picMkLst>
        </pc:picChg>
        <pc:picChg chg="add del mod">
          <ac:chgData name="Harness, David" userId="00b5c01e-e802-4d63-9d3f-e30c84cf2197" providerId="ADAL" clId="{B3763CBF-C87D-47BE-9867-0061721A771B}" dt="2019-08-21T17:19:37.567" v="294" actId="478"/>
          <ac:picMkLst>
            <pc:docMk/>
            <pc:sldMk cId="186884883" sldId="320"/>
            <ac:picMk id="5" creationId="{4A29D220-F0AC-46B8-ADB8-6CAD7703A124}"/>
          </ac:picMkLst>
        </pc:picChg>
      </pc:sldChg>
      <pc:sldChg chg="addSp delSp modSp add ord">
        <pc:chgData name="Harness, David" userId="00b5c01e-e802-4d63-9d3f-e30c84cf2197" providerId="ADAL" clId="{B3763CBF-C87D-47BE-9867-0061721A771B}" dt="2019-08-21T17:23:22.284" v="332" actId="1076"/>
        <pc:sldMkLst>
          <pc:docMk/>
          <pc:sldMk cId="757803778" sldId="321"/>
        </pc:sldMkLst>
        <pc:spChg chg="mod">
          <ac:chgData name="Harness, David" userId="00b5c01e-e802-4d63-9d3f-e30c84cf2197" providerId="ADAL" clId="{B3763CBF-C87D-47BE-9867-0061721A771B}" dt="2019-08-21T17:23:03.205" v="328" actId="207"/>
          <ac:spMkLst>
            <pc:docMk/>
            <pc:sldMk cId="757803778" sldId="321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7:22:47.172" v="326" actId="478"/>
          <ac:picMkLst>
            <pc:docMk/>
            <pc:sldMk cId="757803778" sldId="321"/>
            <ac:picMk id="5" creationId="{08B18289-550D-4C64-9E5E-28B606D695EC}"/>
          </ac:picMkLst>
        </pc:picChg>
        <pc:picChg chg="add mod">
          <ac:chgData name="Harness, David" userId="00b5c01e-e802-4d63-9d3f-e30c84cf2197" providerId="ADAL" clId="{B3763CBF-C87D-47BE-9867-0061721A771B}" dt="2019-08-21T17:23:22.284" v="332" actId="1076"/>
          <ac:picMkLst>
            <pc:docMk/>
            <pc:sldMk cId="757803778" sldId="321"/>
            <ac:picMk id="3074" creationId="{2A348D6B-1D7D-4DAC-94B0-6E8F8D2F6547}"/>
          </ac:picMkLst>
        </pc:picChg>
      </pc:sldChg>
      <pc:sldChg chg="delSp add del">
        <pc:chgData name="Harness, David" userId="00b5c01e-e802-4d63-9d3f-e30c84cf2197" providerId="ADAL" clId="{B3763CBF-C87D-47BE-9867-0061721A771B}" dt="2019-08-21T17:21:28.141" v="320" actId="2696"/>
        <pc:sldMkLst>
          <pc:docMk/>
          <pc:sldMk cId="1034630134" sldId="321"/>
        </pc:sldMkLst>
        <pc:picChg chg="del">
          <ac:chgData name="Harness, David" userId="00b5c01e-e802-4d63-9d3f-e30c84cf2197" providerId="ADAL" clId="{B3763CBF-C87D-47BE-9867-0061721A771B}" dt="2019-08-21T17:20:23.988" v="319" actId="478"/>
          <ac:picMkLst>
            <pc:docMk/>
            <pc:sldMk cId="1034630134" sldId="321"/>
            <ac:picMk id="2" creationId="{37CCDD58-A334-432D-9359-A70F50A4FA50}"/>
          </ac:picMkLst>
        </pc:picChg>
      </pc:sldChg>
      <pc:sldChg chg="delSp add del">
        <pc:chgData name="Harness, David" userId="00b5c01e-e802-4d63-9d3f-e30c84cf2197" providerId="ADAL" clId="{B3763CBF-C87D-47BE-9867-0061721A771B}" dt="2019-08-21T17:22:37.759" v="323" actId="2696"/>
        <pc:sldMkLst>
          <pc:docMk/>
          <pc:sldMk cId="3208875878" sldId="321"/>
        </pc:sldMkLst>
        <pc:picChg chg="del">
          <ac:chgData name="Harness, David" userId="00b5c01e-e802-4d63-9d3f-e30c84cf2197" providerId="ADAL" clId="{B3763CBF-C87D-47BE-9867-0061721A771B}" dt="2019-08-21T17:22:33.885" v="322" actId="478"/>
          <ac:picMkLst>
            <pc:docMk/>
            <pc:sldMk cId="3208875878" sldId="321"/>
            <ac:picMk id="9218" creationId="{793D3A69-62E5-4F0C-B0C9-0A404384348A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28:33.280" v="344" actId="1076"/>
        <pc:sldMkLst>
          <pc:docMk/>
          <pc:sldMk cId="1436572293" sldId="322"/>
        </pc:sldMkLst>
        <pc:spChg chg="mod">
          <ac:chgData name="Harness, David" userId="00b5c01e-e802-4d63-9d3f-e30c84cf2197" providerId="ADAL" clId="{B3763CBF-C87D-47BE-9867-0061721A771B}" dt="2019-08-21T17:28:05.343" v="339" actId="207"/>
          <ac:spMkLst>
            <pc:docMk/>
            <pc:sldMk cId="1436572293" sldId="322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28:33.280" v="344" actId="1076"/>
          <ac:picMkLst>
            <pc:docMk/>
            <pc:sldMk cId="1436572293" sldId="322"/>
            <ac:picMk id="2" creationId="{AD8C188D-1AFC-4D0C-AB48-B3EECDE28E59}"/>
          </ac:picMkLst>
        </pc:picChg>
        <pc:picChg chg="del">
          <ac:chgData name="Harness, David" userId="00b5c01e-e802-4d63-9d3f-e30c84cf2197" providerId="ADAL" clId="{B3763CBF-C87D-47BE-9867-0061721A771B}" dt="2019-08-21T17:27:32.211" v="334" actId="478"/>
          <ac:picMkLst>
            <pc:docMk/>
            <pc:sldMk cId="1436572293" sldId="322"/>
            <ac:picMk id="3074" creationId="{2A348D6B-1D7D-4DAC-94B0-6E8F8D2F6547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31:02.228" v="354" actId="1076"/>
        <pc:sldMkLst>
          <pc:docMk/>
          <pc:sldMk cId="2145866101" sldId="323"/>
        </pc:sldMkLst>
        <pc:spChg chg="mod">
          <ac:chgData name="Harness, David" userId="00b5c01e-e802-4d63-9d3f-e30c84cf2197" providerId="ADAL" clId="{B3763CBF-C87D-47BE-9867-0061721A771B}" dt="2019-08-21T17:30:53.498" v="352" actId="207"/>
          <ac:spMkLst>
            <pc:docMk/>
            <pc:sldMk cId="2145866101" sldId="323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7:30:23.099" v="346" actId="478"/>
          <ac:picMkLst>
            <pc:docMk/>
            <pc:sldMk cId="2145866101" sldId="323"/>
            <ac:picMk id="2" creationId="{37CCDD58-A334-432D-9359-A70F50A4FA50}"/>
          </ac:picMkLst>
        </pc:picChg>
        <pc:picChg chg="add mod">
          <ac:chgData name="Harness, David" userId="00b5c01e-e802-4d63-9d3f-e30c84cf2197" providerId="ADAL" clId="{B3763CBF-C87D-47BE-9867-0061721A771B}" dt="2019-08-21T17:31:02.228" v="354" actId="1076"/>
          <ac:picMkLst>
            <pc:docMk/>
            <pc:sldMk cId="2145866101" sldId="323"/>
            <ac:picMk id="3" creationId="{4DBDE6FE-EFFD-48E1-94DA-7C0883B032AE}"/>
          </ac:picMkLst>
        </pc:picChg>
      </pc:sldChg>
      <pc:sldChg chg="addSp delSp modSp add del">
        <pc:chgData name="Harness, David" userId="00b5c01e-e802-4d63-9d3f-e30c84cf2197" providerId="ADAL" clId="{B3763CBF-C87D-47BE-9867-0061721A771B}" dt="2019-08-21T17:33:34.549" v="363" actId="2696"/>
        <pc:sldMkLst>
          <pc:docMk/>
          <pc:sldMk cId="2150086283" sldId="324"/>
        </pc:sldMkLst>
        <pc:picChg chg="del">
          <ac:chgData name="Harness, David" userId="00b5c01e-e802-4d63-9d3f-e30c84cf2197" providerId="ADAL" clId="{B3763CBF-C87D-47BE-9867-0061721A771B}" dt="2019-08-21T17:31:06.212" v="356" actId="478"/>
          <ac:picMkLst>
            <pc:docMk/>
            <pc:sldMk cId="2150086283" sldId="324"/>
            <ac:picMk id="3" creationId="{4DBDE6FE-EFFD-48E1-94DA-7C0883B032AE}"/>
          </ac:picMkLst>
        </pc:picChg>
        <pc:picChg chg="add del mod">
          <ac:chgData name="Harness, David" userId="00b5c01e-e802-4d63-9d3f-e30c84cf2197" providerId="ADAL" clId="{B3763CBF-C87D-47BE-9867-0061721A771B}" dt="2019-08-21T17:33:32.816" v="362"/>
          <ac:picMkLst>
            <pc:docMk/>
            <pc:sldMk cId="2150086283" sldId="324"/>
            <ac:picMk id="8194" creationId="{A0B3F167-B2E4-4236-8B16-F5D570BC8D37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35:05.583" v="394"/>
        <pc:sldMkLst>
          <pc:docMk/>
          <pc:sldMk cId="3524922448" sldId="324"/>
        </pc:sldMkLst>
        <pc:spChg chg="add mod">
          <ac:chgData name="Harness, David" userId="00b5c01e-e802-4d63-9d3f-e30c84cf2197" providerId="ADAL" clId="{B3763CBF-C87D-47BE-9867-0061721A771B}" dt="2019-08-21T17:34:37.710" v="390" actId="1038"/>
          <ac:spMkLst>
            <pc:docMk/>
            <pc:sldMk cId="3524922448" sldId="324"/>
            <ac:spMk id="3" creationId="{7D820C85-87D9-4B0D-ACC4-A54E416C3187}"/>
          </ac:spMkLst>
        </pc:spChg>
        <pc:spChg chg="mod">
          <ac:chgData name="Harness, David" userId="00b5c01e-e802-4d63-9d3f-e30c84cf2197" providerId="ADAL" clId="{B3763CBF-C87D-47BE-9867-0061721A771B}" dt="2019-08-21T17:34:45.860" v="391" actId="207"/>
          <ac:spMkLst>
            <pc:docMk/>
            <pc:sldMk cId="3524922448" sldId="324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7:33:42.654" v="365" actId="478"/>
          <ac:picMkLst>
            <pc:docMk/>
            <pc:sldMk cId="3524922448" sldId="324"/>
            <ac:picMk id="2" creationId="{AD8C188D-1AFC-4D0C-AB48-B3EECDE28E59}"/>
          </ac:picMkLst>
        </pc:picChg>
        <pc:picChg chg="add mod">
          <ac:chgData name="Harness, David" userId="00b5c01e-e802-4d63-9d3f-e30c84cf2197" providerId="ADAL" clId="{B3763CBF-C87D-47BE-9867-0061721A771B}" dt="2019-08-21T17:35:05.583" v="394"/>
          <ac:picMkLst>
            <pc:docMk/>
            <pc:sldMk cId="3524922448" sldId="324"/>
            <ac:picMk id="11266" creationId="{8B2678B8-313B-4A9E-9BFA-8BC012CF7FA6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38:35.697" v="400" actId="207"/>
        <pc:sldMkLst>
          <pc:docMk/>
          <pc:sldMk cId="2538482276" sldId="325"/>
        </pc:sldMkLst>
        <pc:spChg chg="del">
          <ac:chgData name="Harness, David" userId="00b5c01e-e802-4d63-9d3f-e30c84cf2197" providerId="ADAL" clId="{B3763CBF-C87D-47BE-9867-0061721A771B}" dt="2019-08-21T17:38:18.783" v="396" actId="478"/>
          <ac:spMkLst>
            <pc:docMk/>
            <pc:sldMk cId="2538482276" sldId="325"/>
            <ac:spMk id="3" creationId="{7D820C85-87D9-4B0D-ACC4-A54E416C3187}"/>
          </ac:spMkLst>
        </pc:spChg>
        <pc:spChg chg="mod">
          <ac:chgData name="Harness, David" userId="00b5c01e-e802-4d63-9d3f-e30c84cf2197" providerId="ADAL" clId="{B3763CBF-C87D-47BE-9867-0061721A771B}" dt="2019-08-21T17:38:35.697" v="400" actId="207"/>
          <ac:spMkLst>
            <pc:docMk/>
            <pc:sldMk cId="2538482276" sldId="325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38:23.982" v="399" actId="1076"/>
          <ac:picMkLst>
            <pc:docMk/>
            <pc:sldMk cId="2538482276" sldId="325"/>
            <ac:picMk id="2" creationId="{12822B95-DB38-4B8C-9C09-6CEA61C6CD98}"/>
          </ac:picMkLst>
        </pc:picChg>
        <pc:picChg chg="del">
          <ac:chgData name="Harness, David" userId="00b5c01e-e802-4d63-9d3f-e30c84cf2197" providerId="ADAL" clId="{B3763CBF-C87D-47BE-9867-0061721A771B}" dt="2019-08-21T17:38:18.783" v="396" actId="478"/>
          <ac:picMkLst>
            <pc:docMk/>
            <pc:sldMk cId="2538482276" sldId="325"/>
            <ac:picMk id="11266" creationId="{8B2678B8-313B-4A9E-9BFA-8BC012CF7FA6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41:01.935" v="412" actId="478"/>
        <pc:sldMkLst>
          <pc:docMk/>
          <pc:sldMk cId="3749693399" sldId="326"/>
        </pc:sldMkLst>
        <pc:spChg chg="del">
          <ac:chgData name="Harness, David" userId="00b5c01e-e802-4d63-9d3f-e30c84cf2197" providerId="ADAL" clId="{B3763CBF-C87D-47BE-9867-0061721A771B}" dt="2019-08-21T17:40:16.925" v="402" actId="478"/>
          <ac:spMkLst>
            <pc:docMk/>
            <pc:sldMk cId="3749693399" sldId="326"/>
            <ac:spMk id="3" creationId="{6C67FD1F-5A7F-4624-A9CE-E8408D3A4F1A}"/>
          </ac:spMkLst>
        </pc:spChg>
        <pc:spChg chg="mod">
          <ac:chgData name="Harness, David" userId="00b5c01e-e802-4d63-9d3f-e30c84cf2197" providerId="ADAL" clId="{B3763CBF-C87D-47BE-9867-0061721A771B}" dt="2019-08-21T17:41:00.501" v="411" actId="207"/>
          <ac:spMkLst>
            <pc:docMk/>
            <pc:sldMk cId="3749693399" sldId="326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7:40:27.600" v="407" actId="1076"/>
          <ac:picMkLst>
            <pc:docMk/>
            <pc:sldMk cId="3749693399" sldId="326"/>
            <ac:picMk id="2" creationId="{8E42123F-DABD-420C-AB4B-9A3F5634CC3C}"/>
          </ac:picMkLst>
        </pc:picChg>
        <pc:picChg chg="add del mod">
          <ac:chgData name="Harness, David" userId="00b5c01e-e802-4d63-9d3f-e30c84cf2197" providerId="ADAL" clId="{B3763CBF-C87D-47BE-9867-0061721A771B}" dt="2019-08-21T17:41:01.935" v="412" actId="478"/>
          <ac:picMkLst>
            <pc:docMk/>
            <pc:sldMk cId="3749693399" sldId="326"/>
            <ac:picMk id="5" creationId="{484CB3C2-0419-4939-9E4E-F7414F830794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7:49:32.862" v="443" actId="2711"/>
        <pc:sldMkLst>
          <pc:docMk/>
          <pc:sldMk cId="155753123" sldId="327"/>
        </pc:sldMkLst>
        <pc:spChg chg="add mod">
          <ac:chgData name="Harness, David" userId="00b5c01e-e802-4d63-9d3f-e30c84cf2197" providerId="ADAL" clId="{B3763CBF-C87D-47BE-9867-0061721A771B}" dt="2019-08-21T17:49:32.862" v="443" actId="2711"/>
          <ac:spMkLst>
            <pc:docMk/>
            <pc:sldMk cId="155753123" sldId="327"/>
            <ac:spMk id="3" creationId="{AE6319F0-40D5-4A83-AB31-4C067AE7621D}"/>
          </ac:spMkLst>
        </pc:spChg>
        <pc:spChg chg="mod">
          <ac:chgData name="Harness, David" userId="00b5c01e-e802-4d63-9d3f-e30c84cf2197" providerId="ADAL" clId="{B3763CBF-C87D-47BE-9867-0061721A771B}" dt="2019-08-21T17:47:52.856" v="416" actId="207"/>
          <ac:spMkLst>
            <pc:docMk/>
            <pc:sldMk cId="155753123" sldId="327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7:43:58.814" v="414" actId="478"/>
          <ac:picMkLst>
            <pc:docMk/>
            <pc:sldMk cId="155753123" sldId="327"/>
            <ac:picMk id="2" creationId="{8E42123F-DABD-420C-AB4B-9A3F5634CC3C}"/>
          </ac:picMkLst>
        </pc:picChg>
      </pc:sldChg>
      <pc:sldChg chg="addSp delSp modSp add ord">
        <pc:chgData name="Harness, David" userId="00b5c01e-e802-4d63-9d3f-e30c84cf2197" providerId="ADAL" clId="{B3763CBF-C87D-47BE-9867-0061721A771B}" dt="2019-08-21T18:02:44.747" v="457"/>
        <pc:sldMkLst>
          <pc:docMk/>
          <pc:sldMk cId="1381503001" sldId="328"/>
        </pc:sldMkLst>
        <pc:spChg chg="del">
          <ac:chgData name="Harness, David" userId="00b5c01e-e802-4d63-9d3f-e30c84cf2197" providerId="ADAL" clId="{B3763CBF-C87D-47BE-9867-0061721A771B}" dt="2019-08-21T17:53:16.161" v="445" actId="478"/>
          <ac:spMkLst>
            <pc:docMk/>
            <pc:sldMk cId="1381503001" sldId="328"/>
            <ac:spMk id="3" creationId="{AE6319F0-40D5-4A83-AB31-4C067AE7621D}"/>
          </ac:spMkLst>
        </pc:spChg>
        <pc:spChg chg="mod">
          <ac:chgData name="Harness, David" userId="00b5c01e-e802-4d63-9d3f-e30c84cf2197" providerId="ADAL" clId="{B3763CBF-C87D-47BE-9867-0061721A771B}" dt="2019-08-21T17:59:21.016" v="450" actId="207"/>
          <ac:spMkLst>
            <pc:docMk/>
            <pc:sldMk cId="1381503001" sldId="328"/>
            <ac:spMk id="4" creationId="{8D6D9DF0-36ED-4863-B918-F6735D13A7C1}"/>
          </ac:spMkLst>
        </pc:spChg>
        <pc:picChg chg="add mod modCrop">
          <ac:chgData name="Harness, David" userId="00b5c01e-e802-4d63-9d3f-e30c84cf2197" providerId="ADAL" clId="{B3763CBF-C87D-47BE-9867-0061721A771B}" dt="2019-08-21T18:02:37.074" v="456" actId="1076"/>
          <ac:picMkLst>
            <pc:docMk/>
            <pc:sldMk cId="1381503001" sldId="328"/>
            <ac:picMk id="2" creationId="{9A93D080-82D7-4CE1-83E4-31BBD57EA643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8:05:04.348" v="472" actId="207"/>
        <pc:sldMkLst>
          <pc:docMk/>
          <pc:sldMk cId="1195754212" sldId="329"/>
        </pc:sldMkLst>
        <pc:spChg chg="del">
          <ac:chgData name="Harness, David" userId="00b5c01e-e802-4d63-9d3f-e30c84cf2197" providerId="ADAL" clId="{B3763CBF-C87D-47BE-9867-0061721A771B}" dt="2019-08-21T18:04:09.420" v="459" actId="478"/>
          <ac:spMkLst>
            <pc:docMk/>
            <pc:sldMk cId="1195754212" sldId="329"/>
            <ac:spMk id="3" creationId="{AE6319F0-40D5-4A83-AB31-4C067AE7621D}"/>
          </ac:spMkLst>
        </pc:spChg>
        <pc:spChg chg="mod">
          <ac:chgData name="Harness, David" userId="00b5c01e-e802-4d63-9d3f-e30c84cf2197" providerId="ADAL" clId="{B3763CBF-C87D-47BE-9867-0061721A771B}" dt="2019-08-21T18:05:04.348" v="472" actId="207"/>
          <ac:spMkLst>
            <pc:docMk/>
            <pc:sldMk cId="1195754212" sldId="329"/>
            <ac:spMk id="4" creationId="{8D6D9DF0-36ED-4863-B918-F6735D13A7C1}"/>
          </ac:spMkLst>
        </pc:spChg>
        <pc:picChg chg="add mod">
          <ac:chgData name="Harness, David" userId="00b5c01e-e802-4d63-9d3f-e30c84cf2197" providerId="ADAL" clId="{B3763CBF-C87D-47BE-9867-0061721A771B}" dt="2019-08-21T18:04:30.738" v="470" actId="1076"/>
          <ac:picMkLst>
            <pc:docMk/>
            <pc:sldMk cId="1195754212" sldId="329"/>
            <ac:picMk id="2" creationId="{8AB7BD4D-E29A-4D45-A470-966EA3D51D10}"/>
          </ac:picMkLst>
        </pc:picChg>
      </pc:sldChg>
      <pc:sldChg chg="addSp delSp modSp add">
        <pc:chgData name="Harness, David" userId="00b5c01e-e802-4d63-9d3f-e30c84cf2197" providerId="ADAL" clId="{B3763CBF-C87D-47BE-9867-0061721A771B}" dt="2019-08-21T18:07:28.140" v="489" actId="478"/>
        <pc:sldMkLst>
          <pc:docMk/>
          <pc:sldMk cId="1857719563" sldId="330"/>
        </pc:sldMkLst>
        <pc:spChg chg="mod">
          <ac:chgData name="Harness, David" userId="00b5c01e-e802-4d63-9d3f-e30c84cf2197" providerId="ADAL" clId="{B3763CBF-C87D-47BE-9867-0061721A771B}" dt="2019-08-21T18:07:26.103" v="488" actId="207"/>
          <ac:spMkLst>
            <pc:docMk/>
            <pc:sldMk cId="1857719563" sldId="330"/>
            <ac:spMk id="4" creationId="{8D6D9DF0-36ED-4863-B918-F6735D13A7C1}"/>
          </ac:spMkLst>
        </pc:spChg>
        <pc:picChg chg="del">
          <ac:chgData name="Harness, David" userId="00b5c01e-e802-4d63-9d3f-e30c84cf2197" providerId="ADAL" clId="{B3763CBF-C87D-47BE-9867-0061721A771B}" dt="2019-08-21T18:06:38.106" v="474" actId="478"/>
          <ac:picMkLst>
            <pc:docMk/>
            <pc:sldMk cId="1857719563" sldId="330"/>
            <ac:picMk id="2" creationId="{8AB7BD4D-E29A-4D45-A470-966EA3D51D10}"/>
          </ac:picMkLst>
        </pc:picChg>
        <pc:picChg chg="add mod">
          <ac:chgData name="Harness, David" userId="00b5c01e-e802-4d63-9d3f-e30c84cf2197" providerId="ADAL" clId="{B3763CBF-C87D-47BE-9867-0061721A771B}" dt="2019-08-21T18:06:49.539" v="479" actId="1076"/>
          <ac:picMkLst>
            <pc:docMk/>
            <pc:sldMk cId="1857719563" sldId="330"/>
            <ac:picMk id="3" creationId="{57382699-2C47-4081-9D6F-8DE0F7AEC6A3}"/>
          </ac:picMkLst>
        </pc:picChg>
        <pc:picChg chg="add del mod">
          <ac:chgData name="Harness, David" userId="00b5c01e-e802-4d63-9d3f-e30c84cf2197" providerId="ADAL" clId="{B3763CBF-C87D-47BE-9867-0061721A771B}" dt="2019-08-21T18:07:28.140" v="489" actId="478"/>
          <ac:picMkLst>
            <pc:docMk/>
            <pc:sldMk cId="1857719563" sldId="330"/>
            <ac:picMk id="5" creationId="{2B5DB87C-5848-40E7-A0D9-9ACD38991859}"/>
          </ac:picMkLst>
        </pc:picChg>
      </pc:sldChg>
    </pc:docChg>
  </pc:docChgLst>
  <pc:docChgLst>
    <pc:chgData name="Harness, David" userId="S::dhar5285@giant.cos.edu::00b5c01e-e802-4d63-9d3f-e30c84cf2197" providerId="AD" clId="Web-{6979037F-B8AF-EB29-C79B-6CB435DD5E2F}"/>
    <pc:docChg chg="addSld modSld sldOrd">
      <pc:chgData name="Harness, David" userId="S::dhar5285@giant.cos.edu::00b5c01e-e802-4d63-9d3f-e30c84cf2197" providerId="AD" clId="Web-{6979037F-B8AF-EB29-C79B-6CB435DD5E2F}" dt="2019-06-28T12:24:51.129" v="21"/>
      <pc:docMkLst>
        <pc:docMk/>
      </pc:docMkLst>
      <pc:sldChg chg="addSp delSp modSp add ord replId">
        <pc:chgData name="Harness, David" userId="S::dhar5285@giant.cos.edu::00b5c01e-e802-4d63-9d3f-e30c84cf2197" providerId="AD" clId="Web-{6979037F-B8AF-EB29-C79B-6CB435DD5E2F}" dt="2019-06-28T12:24:51.129" v="21"/>
        <pc:sldMkLst>
          <pc:docMk/>
          <pc:sldMk cId="588066880" sldId="268"/>
        </pc:sldMkLst>
        <pc:picChg chg="add mod modCrop">
          <ac:chgData name="Harness, David" userId="S::dhar5285@giant.cos.edu::00b5c01e-e802-4d63-9d3f-e30c84cf2197" providerId="AD" clId="Web-{6979037F-B8AF-EB29-C79B-6CB435DD5E2F}" dt="2019-06-28T12:22:45.378" v="12" actId="1076"/>
          <ac:picMkLst>
            <pc:docMk/>
            <pc:sldMk cId="588066880" sldId="268"/>
            <ac:picMk id="2" creationId="{D0FC2263-9572-4975-B342-75C1B9289916}"/>
          </ac:picMkLst>
        </pc:picChg>
        <pc:picChg chg="add mod modCrop">
          <ac:chgData name="Harness, David" userId="S::dhar5285@giant.cos.edu::00b5c01e-e802-4d63-9d3f-e30c84cf2197" providerId="AD" clId="Web-{6979037F-B8AF-EB29-C79B-6CB435DD5E2F}" dt="2019-06-28T12:24:51.129" v="21"/>
          <ac:picMkLst>
            <pc:docMk/>
            <pc:sldMk cId="588066880" sldId="268"/>
            <ac:picMk id="6" creationId="{9816A19A-70CA-4EB1-BCC3-5B62F3782AE8}"/>
          </ac:picMkLst>
        </pc:picChg>
        <pc:picChg chg="del">
          <ac:chgData name="Harness, David" userId="S::dhar5285@giant.cos.edu::00b5c01e-e802-4d63-9d3f-e30c84cf2197" providerId="AD" clId="Web-{6979037F-B8AF-EB29-C79B-6CB435DD5E2F}" dt="2019-06-28T12:22:02.393" v="2"/>
          <ac:picMkLst>
            <pc:docMk/>
            <pc:sldMk cId="588066880" sldId="268"/>
            <ac:picMk id="21506" creationId="{5EB05C5C-E7CE-4371-B09E-37C4279C7212}"/>
          </ac:picMkLst>
        </pc:picChg>
      </pc:sldChg>
    </pc:docChg>
  </pc:docChgLst>
  <pc:docChgLst>
    <pc:chgData name="Harness, David" userId="00b5c01e-e802-4d63-9d3f-e30c84cf2197" providerId="ADAL" clId="{9147E138-B16C-4E8E-9F1C-20CD1B8B15DC}"/>
    <pc:docChg chg="custSel addSld modSld">
      <pc:chgData name="Harness, David" userId="00b5c01e-e802-4d63-9d3f-e30c84cf2197" providerId="ADAL" clId="{9147E138-B16C-4E8E-9F1C-20CD1B8B15DC}" dt="2019-06-29T04:39:55.791" v="94" actId="1076"/>
      <pc:docMkLst>
        <pc:docMk/>
      </pc:docMkLst>
      <pc:sldChg chg="modSp">
        <pc:chgData name="Harness, David" userId="00b5c01e-e802-4d63-9d3f-e30c84cf2197" providerId="ADAL" clId="{9147E138-B16C-4E8E-9F1C-20CD1B8B15DC}" dt="2019-06-29T04:27:34.755" v="13" actId="12788"/>
        <pc:sldMkLst>
          <pc:docMk/>
          <pc:sldMk cId="2713897133" sldId="289"/>
        </pc:sldMkLst>
        <pc:picChg chg="mod modCrop">
          <ac:chgData name="Harness, David" userId="00b5c01e-e802-4d63-9d3f-e30c84cf2197" providerId="ADAL" clId="{9147E138-B16C-4E8E-9F1C-20CD1B8B15DC}" dt="2019-06-29T04:27:34.755" v="13" actId="12788"/>
          <ac:picMkLst>
            <pc:docMk/>
            <pc:sldMk cId="2713897133" sldId="289"/>
            <ac:picMk id="3" creationId="{4AACD5B0-E171-4EB8-A30E-6ED8BA2BD653}"/>
          </ac:picMkLst>
        </pc:picChg>
      </pc:sldChg>
      <pc:sldChg chg="addSp delSp modSp add">
        <pc:chgData name="Harness, David" userId="00b5c01e-e802-4d63-9d3f-e30c84cf2197" providerId="ADAL" clId="{9147E138-B16C-4E8E-9F1C-20CD1B8B15DC}" dt="2019-06-29T04:32:36.064" v="45" actId="207"/>
        <pc:sldMkLst>
          <pc:docMk/>
          <pc:sldMk cId="1605652628" sldId="292"/>
        </pc:sldMkLst>
        <pc:spChg chg="add mod">
          <ac:chgData name="Harness, David" userId="00b5c01e-e802-4d63-9d3f-e30c84cf2197" providerId="ADAL" clId="{9147E138-B16C-4E8E-9F1C-20CD1B8B15DC}" dt="2019-06-29T04:32:08.420" v="43" actId="12789"/>
          <ac:spMkLst>
            <pc:docMk/>
            <pc:sldMk cId="1605652628" sldId="292"/>
            <ac:spMk id="3" creationId="{6C67FD1F-5A7F-4624-A9CE-E8408D3A4F1A}"/>
          </ac:spMkLst>
        </pc:spChg>
        <pc:spChg chg="mod">
          <ac:chgData name="Harness, David" userId="00b5c01e-e802-4d63-9d3f-e30c84cf2197" providerId="ADAL" clId="{9147E138-B16C-4E8E-9F1C-20CD1B8B15DC}" dt="2019-06-29T04:32:36.064" v="45" actId="207"/>
          <ac:spMkLst>
            <pc:docMk/>
            <pc:sldMk cId="1605652628" sldId="292"/>
            <ac:spMk id="4" creationId="{8D6D9DF0-36ED-4863-B918-F6735D13A7C1}"/>
          </ac:spMkLst>
        </pc:spChg>
        <pc:picChg chg="del">
          <ac:chgData name="Harness, David" userId="00b5c01e-e802-4d63-9d3f-e30c84cf2197" providerId="ADAL" clId="{9147E138-B16C-4E8E-9F1C-20CD1B8B15DC}" dt="2019-06-29T04:30:35.961" v="15" actId="478"/>
          <ac:picMkLst>
            <pc:docMk/>
            <pc:sldMk cId="1605652628" sldId="292"/>
            <ac:picMk id="2" creationId="{94D54169-4E96-43AB-B02D-0AAF785BDDAA}"/>
          </ac:picMkLst>
        </pc:picChg>
      </pc:sldChg>
      <pc:sldChg chg="addSp delSp modSp add">
        <pc:chgData name="Harness, David" userId="00b5c01e-e802-4d63-9d3f-e30c84cf2197" providerId="ADAL" clId="{9147E138-B16C-4E8E-9F1C-20CD1B8B15DC}" dt="2019-06-29T04:39:55.791" v="94" actId="1076"/>
        <pc:sldMkLst>
          <pc:docMk/>
          <pc:sldMk cId="1658982614" sldId="293"/>
        </pc:sldMkLst>
        <pc:spChg chg="mod">
          <ac:chgData name="Harness, David" userId="00b5c01e-e802-4d63-9d3f-e30c84cf2197" providerId="ADAL" clId="{9147E138-B16C-4E8E-9F1C-20CD1B8B15DC}" dt="2019-06-29T04:35:36.408" v="51" actId="207"/>
          <ac:spMkLst>
            <pc:docMk/>
            <pc:sldMk cId="1658982614" sldId="293"/>
            <ac:spMk id="4" creationId="{8D6D9DF0-36ED-4863-B918-F6735D13A7C1}"/>
          </ac:spMkLst>
        </pc:spChg>
        <pc:picChg chg="add del mod modCrop">
          <ac:chgData name="Harness, David" userId="00b5c01e-e802-4d63-9d3f-e30c84cf2197" providerId="ADAL" clId="{9147E138-B16C-4E8E-9F1C-20CD1B8B15DC}" dt="2019-06-29T04:39:10.521" v="92" actId="478"/>
          <ac:picMkLst>
            <pc:docMk/>
            <pc:sldMk cId="1658982614" sldId="293"/>
            <ac:picMk id="2" creationId="{90C2E34A-6F63-456E-9E66-AD2D4D09C919}"/>
          </ac:picMkLst>
        </pc:picChg>
        <pc:picChg chg="add mod">
          <ac:chgData name="Harness, David" userId="00b5c01e-e802-4d63-9d3f-e30c84cf2197" providerId="ADAL" clId="{9147E138-B16C-4E8E-9F1C-20CD1B8B15DC}" dt="2019-06-29T04:39:55.791" v="94" actId="1076"/>
          <ac:picMkLst>
            <pc:docMk/>
            <pc:sldMk cId="1658982614" sldId="293"/>
            <ac:picMk id="1026" creationId="{2C372837-A9BA-4142-A9E1-A018EDBABA4B}"/>
          </ac:picMkLst>
        </pc:picChg>
        <pc:picChg chg="del">
          <ac:chgData name="Harness, David" userId="00b5c01e-e802-4d63-9d3f-e30c84cf2197" providerId="ADAL" clId="{9147E138-B16C-4E8E-9F1C-20CD1B8B15DC}" dt="2019-06-29T04:35:23.405" v="47" actId="478"/>
          <ac:picMkLst>
            <pc:docMk/>
            <pc:sldMk cId="1658982614" sldId="293"/>
            <ac:picMk id="21506" creationId="{5EB05C5C-E7CE-4371-B09E-37C4279C7212}"/>
          </ac:picMkLst>
        </pc:picChg>
      </pc:sldChg>
    </pc:docChg>
  </pc:docChgLst>
  <pc:docChgLst>
    <pc:chgData name="David Harness" userId="00b5c01e-e802-4d63-9d3f-e30c84cf2197" providerId="ADAL" clId="{9193AB73-3ED4-4E8E-93E6-98904B17501A}"/>
    <pc:docChg chg="custSel addSld modSld">
      <pc:chgData name="David Harness" userId="00b5c01e-e802-4d63-9d3f-e30c84cf2197" providerId="ADAL" clId="{9193AB73-3ED4-4E8E-93E6-98904B17501A}" dt="2019-06-29T10:55:03.792" v="601"/>
      <pc:docMkLst>
        <pc:docMk/>
      </pc:docMkLst>
      <pc:sldChg chg="modSp">
        <pc:chgData name="David Harness" userId="00b5c01e-e802-4d63-9d3f-e30c84cf2197" providerId="ADAL" clId="{9193AB73-3ED4-4E8E-93E6-98904B17501A}" dt="2019-06-29T05:58:01.031" v="577" actId="14861"/>
        <pc:sldMkLst>
          <pc:docMk/>
          <pc:sldMk cId="1323334976" sldId="285"/>
        </pc:sldMkLst>
        <pc:picChg chg="mod">
          <ac:chgData name="David Harness" userId="00b5c01e-e802-4d63-9d3f-e30c84cf2197" providerId="ADAL" clId="{9193AB73-3ED4-4E8E-93E6-98904B17501A}" dt="2019-06-29T05:58:01.031" v="577" actId="14861"/>
          <ac:picMkLst>
            <pc:docMk/>
            <pc:sldMk cId="1323334976" sldId="285"/>
            <ac:picMk id="36868" creationId="{7D4BC3DD-08CE-4C75-ADD3-0DE0ED5B4958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27:27.816" v="56" actId="207"/>
        <pc:sldMkLst>
          <pc:docMk/>
          <pc:sldMk cId="3108287914" sldId="294"/>
        </pc:sldMkLst>
        <pc:spChg chg="mod">
          <ac:chgData name="David Harness" userId="00b5c01e-e802-4d63-9d3f-e30c84cf2197" providerId="ADAL" clId="{9193AB73-3ED4-4E8E-93E6-98904B17501A}" dt="2019-06-29T05:27:27.816" v="56" actId="207"/>
          <ac:spMkLst>
            <pc:docMk/>
            <pc:sldMk cId="3108287914" sldId="294"/>
            <ac:spMk id="4" creationId="{8D6D9DF0-36ED-4863-B918-F6735D13A7C1}"/>
          </ac:spMkLst>
        </pc:spChg>
        <pc:picChg chg="add mod">
          <ac:chgData name="David Harness" userId="00b5c01e-e802-4d63-9d3f-e30c84cf2197" providerId="ADAL" clId="{9193AB73-3ED4-4E8E-93E6-98904B17501A}" dt="2019-06-29T05:26:35.928" v="6" actId="1076"/>
          <ac:picMkLst>
            <pc:docMk/>
            <pc:sldMk cId="3108287914" sldId="294"/>
            <ac:picMk id="2" creationId="{5389DA7D-4BBF-4B30-9CA4-2549063A42C2}"/>
          </ac:picMkLst>
        </pc:picChg>
        <pc:picChg chg="del">
          <ac:chgData name="David Harness" userId="00b5c01e-e802-4d63-9d3f-e30c84cf2197" providerId="ADAL" clId="{9193AB73-3ED4-4E8E-93E6-98904B17501A}" dt="2019-06-29T05:26:14.986" v="1" actId="478"/>
          <ac:picMkLst>
            <pc:docMk/>
            <pc:sldMk cId="3108287914" sldId="294"/>
            <ac:picMk id="1026" creationId="{2C372837-A9BA-4142-A9E1-A018EDBABA4B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31:59.039" v="289" actId="207"/>
        <pc:sldMkLst>
          <pc:docMk/>
          <pc:sldMk cId="2343881463" sldId="295"/>
        </pc:sldMkLst>
        <pc:spChg chg="mod">
          <ac:chgData name="David Harness" userId="00b5c01e-e802-4d63-9d3f-e30c84cf2197" providerId="ADAL" clId="{9193AB73-3ED4-4E8E-93E6-98904B17501A}" dt="2019-06-29T05:31:59.039" v="289" actId="207"/>
          <ac:spMkLst>
            <pc:docMk/>
            <pc:sldMk cId="2343881463" sldId="295"/>
            <ac:spMk id="4" creationId="{8D6D9DF0-36ED-4863-B918-F6735D13A7C1}"/>
          </ac:spMkLst>
        </pc:spChg>
        <pc:picChg chg="del">
          <ac:chgData name="David Harness" userId="00b5c01e-e802-4d63-9d3f-e30c84cf2197" providerId="ADAL" clId="{9193AB73-3ED4-4E8E-93E6-98904B17501A}" dt="2019-06-29T05:28:23.460" v="58" actId="478"/>
          <ac:picMkLst>
            <pc:docMk/>
            <pc:sldMk cId="2343881463" sldId="295"/>
            <ac:picMk id="2" creationId="{5389DA7D-4BBF-4B30-9CA4-2549063A42C2}"/>
          </ac:picMkLst>
        </pc:picChg>
        <pc:picChg chg="add del mod">
          <ac:chgData name="David Harness" userId="00b5c01e-e802-4d63-9d3f-e30c84cf2197" providerId="ADAL" clId="{9193AB73-3ED4-4E8E-93E6-98904B17501A}" dt="2019-06-29T05:30:33.586" v="272" actId="478"/>
          <ac:picMkLst>
            <pc:docMk/>
            <pc:sldMk cId="2343881463" sldId="295"/>
            <ac:picMk id="3" creationId="{3A03632F-CD3E-4788-8452-8AAB9A8102CB}"/>
          </ac:picMkLst>
        </pc:picChg>
        <pc:picChg chg="add del mod">
          <ac:chgData name="David Harness" userId="00b5c01e-e802-4d63-9d3f-e30c84cf2197" providerId="ADAL" clId="{9193AB73-3ED4-4E8E-93E6-98904B17501A}" dt="2019-06-29T05:28:52.462" v="68"/>
          <ac:picMkLst>
            <pc:docMk/>
            <pc:sldMk cId="2343881463" sldId="295"/>
            <ac:picMk id="2050" creationId="{81693BC8-F7FA-4635-B797-5112143D9A2F}"/>
          </ac:picMkLst>
        </pc:picChg>
        <pc:picChg chg="add mod">
          <ac:chgData name="David Harness" userId="00b5c01e-e802-4d63-9d3f-e30c84cf2197" providerId="ADAL" clId="{9193AB73-3ED4-4E8E-93E6-98904B17501A}" dt="2019-06-29T05:31:43.039" v="275" actId="1076"/>
          <ac:picMkLst>
            <pc:docMk/>
            <pc:sldMk cId="2343881463" sldId="295"/>
            <ac:picMk id="2052" creationId="{633906D9-E483-4696-A15C-B3E96C439F0C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34:10.552" v="296" actId="207"/>
        <pc:sldMkLst>
          <pc:docMk/>
          <pc:sldMk cId="2044909443" sldId="296"/>
        </pc:sldMkLst>
        <pc:spChg chg="mod">
          <ac:chgData name="David Harness" userId="00b5c01e-e802-4d63-9d3f-e30c84cf2197" providerId="ADAL" clId="{9193AB73-3ED4-4E8E-93E6-98904B17501A}" dt="2019-06-29T05:34:10.552" v="296" actId="207"/>
          <ac:spMkLst>
            <pc:docMk/>
            <pc:sldMk cId="2044909443" sldId="296"/>
            <ac:spMk id="4" creationId="{8D6D9DF0-36ED-4863-B918-F6735D13A7C1}"/>
          </ac:spMkLst>
        </pc:spChg>
        <pc:picChg chg="del">
          <ac:chgData name="David Harness" userId="00b5c01e-e802-4d63-9d3f-e30c84cf2197" providerId="ADAL" clId="{9193AB73-3ED4-4E8E-93E6-98904B17501A}" dt="2019-06-29T05:33:37.196" v="291" actId="478"/>
          <ac:picMkLst>
            <pc:docMk/>
            <pc:sldMk cId="2044909443" sldId="296"/>
            <ac:picMk id="2052" creationId="{633906D9-E483-4696-A15C-B3E96C439F0C}"/>
          </ac:picMkLst>
        </pc:picChg>
        <pc:picChg chg="add mod">
          <ac:chgData name="David Harness" userId="00b5c01e-e802-4d63-9d3f-e30c84cf2197" providerId="ADAL" clId="{9193AB73-3ED4-4E8E-93E6-98904B17501A}" dt="2019-06-29T05:33:56.439" v="294" actId="1076"/>
          <ac:picMkLst>
            <pc:docMk/>
            <pc:sldMk cId="2044909443" sldId="296"/>
            <ac:picMk id="3074" creationId="{8B09A652-E1F5-4F82-8C4F-C28AAC002534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36:41.983" v="307" actId="207"/>
        <pc:sldMkLst>
          <pc:docMk/>
          <pc:sldMk cId="2001192933" sldId="297"/>
        </pc:sldMkLst>
        <pc:spChg chg="mod">
          <ac:chgData name="David Harness" userId="00b5c01e-e802-4d63-9d3f-e30c84cf2197" providerId="ADAL" clId="{9193AB73-3ED4-4E8E-93E6-98904B17501A}" dt="2019-06-29T05:36:41.983" v="307" actId="207"/>
          <ac:spMkLst>
            <pc:docMk/>
            <pc:sldMk cId="2001192933" sldId="297"/>
            <ac:spMk id="4" creationId="{8D6D9DF0-36ED-4863-B918-F6735D13A7C1}"/>
          </ac:spMkLst>
        </pc:spChg>
        <pc:picChg chg="add mod">
          <ac:chgData name="David Harness" userId="00b5c01e-e802-4d63-9d3f-e30c84cf2197" providerId="ADAL" clId="{9193AB73-3ED4-4E8E-93E6-98904B17501A}" dt="2019-06-29T05:36:28.730" v="305" actId="1076"/>
          <ac:picMkLst>
            <pc:docMk/>
            <pc:sldMk cId="2001192933" sldId="297"/>
            <ac:picMk id="2" creationId="{16B8992A-5E69-4B8C-A724-B6D980F84F67}"/>
          </ac:picMkLst>
        </pc:picChg>
        <pc:picChg chg="del">
          <ac:chgData name="David Harness" userId="00b5c01e-e802-4d63-9d3f-e30c84cf2197" providerId="ADAL" clId="{9193AB73-3ED4-4E8E-93E6-98904B17501A}" dt="2019-06-29T05:34:18.328" v="298" actId="478"/>
          <ac:picMkLst>
            <pc:docMk/>
            <pc:sldMk cId="2001192933" sldId="297"/>
            <ac:picMk id="3074" creationId="{8B09A652-E1F5-4F82-8C4F-C28AAC002534}"/>
          </ac:picMkLst>
        </pc:picChg>
        <pc:picChg chg="add del mod">
          <ac:chgData name="David Harness" userId="00b5c01e-e802-4d63-9d3f-e30c84cf2197" providerId="ADAL" clId="{9193AB73-3ED4-4E8E-93E6-98904B17501A}" dt="2019-06-29T05:34:51.737" v="302" actId="478"/>
          <ac:picMkLst>
            <pc:docMk/>
            <pc:sldMk cId="2001192933" sldId="297"/>
            <ac:picMk id="4098" creationId="{E8155060-4C8F-42EB-B05C-FA56A9D08E36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38:02.727" v="343" actId="207"/>
        <pc:sldMkLst>
          <pc:docMk/>
          <pc:sldMk cId="743538766" sldId="298"/>
        </pc:sldMkLst>
        <pc:spChg chg="mod">
          <ac:chgData name="David Harness" userId="00b5c01e-e802-4d63-9d3f-e30c84cf2197" providerId="ADAL" clId="{9193AB73-3ED4-4E8E-93E6-98904B17501A}" dt="2019-06-29T05:38:02.727" v="343" actId="207"/>
          <ac:spMkLst>
            <pc:docMk/>
            <pc:sldMk cId="743538766" sldId="298"/>
            <ac:spMk id="4" creationId="{8D6D9DF0-36ED-4863-B918-F6735D13A7C1}"/>
          </ac:spMkLst>
        </pc:spChg>
        <pc:picChg chg="del">
          <ac:chgData name="David Harness" userId="00b5c01e-e802-4d63-9d3f-e30c84cf2197" providerId="ADAL" clId="{9193AB73-3ED4-4E8E-93E6-98904B17501A}" dt="2019-06-29T05:36:54.775" v="309" actId="478"/>
          <ac:picMkLst>
            <pc:docMk/>
            <pc:sldMk cId="743538766" sldId="298"/>
            <ac:picMk id="2" creationId="{16B8992A-5E69-4B8C-A724-B6D980F84F67}"/>
          </ac:picMkLst>
        </pc:picChg>
        <pc:picChg chg="add mod">
          <ac:chgData name="David Harness" userId="00b5c01e-e802-4d63-9d3f-e30c84cf2197" providerId="ADAL" clId="{9193AB73-3ED4-4E8E-93E6-98904B17501A}" dt="2019-06-29T05:37:41.071" v="312" actId="1076"/>
          <ac:picMkLst>
            <pc:docMk/>
            <pc:sldMk cId="743538766" sldId="298"/>
            <ac:picMk id="5122" creationId="{9E0E7F98-38F1-4458-AD2D-F1A18A257714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40:07.989" v="375" actId="207"/>
        <pc:sldMkLst>
          <pc:docMk/>
          <pc:sldMk cId="3562251831" sldId="299"/>
        </pc:sldMkLst>
        <pc:spChg chg="mod">
          <ac:chgData name="David Harness" userId="00b5c01e-e802-4d63-9d3f-e30c84cf2197" providerId="ADAL" clId="{9193AB73-3ED4-4E8E-93E6-98904B17501A}" dt="2019-06-29T05:40:07.989" v="375" actId="207"/>
          <ac:spMkLst>
            <pc:docMk/>
            <pc:sldMk cId="3562251831" sldId="299"/>
            <ac:spMk id="4" creationId="{8D6D9DF0-36ED-4863-B918-F6735D13A7C1}"/>
          </ac:spMkLst>
        </pc:spChg>
        <pc:picChg chg="del">
          <ac:chgData name="David Harness" userId="00b5c01e-e802-4d63-9d3f-e30c84cf2197" providerId="ADAL" clId="{9193AB73-3ED4-4E8E-93E6-98904B17501A}" dt="2019-06-29T05:39:00.546" v="345" actId="478"/>
          <ac:picMkLst>
            <pc:docMk/>
            <pc:sldMk cId="3562251831" sldId="299"/>
            <ac:picMk id="5122" creationId="{9E0E7F98-38F1-4458-AD2D-F1A18A257714}"/>
          </ac:picMkLst>
        </pc:picChg>
        <pc:picChg chg="add mod">
          <ac:chgData name="David Harness" userId="00b5c01e-e802-4d63-9d3f-e30c84cf2197" providerId="ADAL" clId="{9193AB73-3ED4-4E8E-93E6-98904B17501A}" dt="2019-06-29T05:39:51.526" v="350" actId="1076"/>
          <ac:picMkLst>
            <pc:docMk/>
            <pc:sldMk cId="3562251831" sldId="299"/>
            <ac:picMk id="6146" creationId="{B278300F-7126-4621-A21C-922518AC2535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46:48.110" v="399" actId="1076"/>
        <pc:sldMkLst>
          <pc:docMk/>
          <pc:sldMk cId="1610531555" sldId="300"/>
        </pc:sldMkLst>
        <pc:spChg chg="add del">
          <ac:chgData name="David Harness" userId="00b5c01e-e802-4d63-9d3f-e30c84cf2197" providerId="ADAL" clId="{9193AB73-3ED4-4E8E-93E6-98904B17501A}" dt="2019-06-29T05:45:10.129" v="379"/>
          <ac:spMkLst>
            <pc:docMk/>
            <pc:sldMk cId="1610531555" sldId="300"/>
            <ac:spMk id="2" creationId="{3495745D-F86D-4DAD-83D7-B2D50A6DC2C5}"/>
          </ac:spMkLst>
        </pc:spChg>
        <pc:spChg chg="mod">
          <ac:chgData name="David Harness" userId="00b5c01e-e802-4d63-9d3f-e30c84cf2197" providerId="ADAL" clId="{9193AB73-3ED4-4E8E-93E6-98904B17501A}" dt="2019-06-29T05:46:42.098" v="397" actId="207"/>
          <ac:spMkLst>
            <pc:docMk/>
            <pc:sldMk cId="1610531555" sldId="300"/>
            <ac:spMk id="4" creationId="{8D6D9DF0-36ED-4863-B918-F6735D13A7C1}"/>
          </ac:spMkLst>
        </pc:spChg>
        <pc:picChg chg="add mod modCrop">
          <ac:chgData name="David Harness" userId="00b5c01e-e802-4d63-9d3f-e30c84cf2197" providerId="ADAL" clId="{9193AB73-3ED4-4E8E-93E6-98904B17501A}" dt="2019-06-29T05:46:48.110" v="399" actId="1076"/>
          <ac:picMkLst>
            <pc:docMk/>
            <pc:sldMk cId="1610531555" sldId="300"/>
            <ac:picMk id="3" creationId="{6B1437CC-1031-4D26-9F89-E5ADC0599ADD}"/>
          </ac:picMkLst>
        </pc:picChg>
        <pc:picChg chg="del">
          <ac:chgData name="David Harness" userId="00b5c01e-e802-4d63-9d3f-e30c84cf2197" providerId="ADAL" clId="{9193AB73-3ED4-4E8E-93E6-98904B17501A}" dt="2019-06-29T05:45:08.310" v="377" actId="478"/>
          <ac:picMkLst>
            <pc:docMk/>
            <pc:sldMk cId="1610531555" sldId="300"/>
            <ac:picMk id="5" creationId="{08B18289-550D-4C64-9E5E-28B606D695EC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48:42.762" v="438" actId="164"/>
        <pc:sldMkLst>
          <pc:docMk/>
          <pc:sldMk cId="2388989435" sldId="301"/>
        </pc:sldMkLst>
        <pc:spChg chg="mod">
          <ac:chgData name="David Harness" userId="00b5c01e-e802-4d63-9d3f-e30c84cf2197" providerId="ADAL" clId="{9193AB73-3ED4-4E8E-93E6-98904B17501A}" dt="2019-06-29T05:47:39.213" v="423" actId="207"/>
          <ac:spMkLst>
            <pc:docMk/>
            <pc:sldMk cId="2388989435" sldId="301"/>
            <ac:spMk id="4" creationId="{8D6D9DF0-36ED-4863-B918-F6735D13A7C1}"/>
          </ac:spMkLst>
        </pc:spChg>
        <pc:grpChg chg="add mod">
          <ac:chgData name="David Harness" userId="00b5c01e-e802-4d63-9d3f-e30c84cf2197" providerId="ADAL" clId="{9193AB73-3ED4-4E8E-93E6-98904B17501A}" dt="2019-06-29T05:48:42.762" v="438" actId="164"/>
          <ac:grpSpMkLst>
            <pc:docMk/>
            <pc:sldMk cId="2388989435" sldId="301"/>
            <ac:grpSpMk id="2" creationId="{05C21F17-8BEF-416C-9421-B6A19BC98935}"/>
          </ac:grpSpMkLst>
        </pc:grpChg>
        <pc:picChg chg="del">
          <ac:chgData name="David Harness" userId="00b5c01e-e802-4d63-9d3f-e30c84cf2197" providerId="ADAL" clId="{9193AB73-3ED4-4E8E-93E6-98904B17501A}" dt="2019-06-29T05:46:56.729" v="401" actId="478"/>
          <ac:picMkLst>
            <pc:docMk/>
            <pc:sldMk cId="2388989435" sldId="301"/>
            <ac:picMk id="3" creationId="{6B1437CC-1031-4D26-9F89-E5ADC0599ADD}"/>
          </ac:picMkLst>
        </pc:picChg>
        <pc:picChg chg="add mod">
          <ac:chgData name="David Harness" userId="00b5c01e-e802-4d63-9d3f-e30c84cf2197" providerId="ADAL" clId="{9193AB73-3ED4-4E8E-93E6-98904B17501A}" dt="2019-06-29T05:48:42.762" v="438" actId="164"/>
          <ac:picMkLst>
            <pc:docMk/>
            <pc:sldMk cId="2388989435" sldId="301"/>
            <ac:picMk id="5" creationId="{AEC52474-764B-4B85-BA94-87C6AB4ABA41}"/>
          </ac:picMkLst>
        </pc:picChg>
        <pc:picChg chg="add mod">
          <ac:chgData name="David Harness" userId="00b5c01e-e802-4d63-9d3f-e30c84cf2197" providerId="ADAL" clId="{9193AB73-3ED4-4E8E-93E6-98904B17501A}" dt="2019-06-29T05:48:42.762" v="438" actId="164"/>
          <ac:picMkLst>
            <pc:docMk/>
            <pc:sldMk cId="2388989435" sldId="301"/>
            <ac:picMk id="6" creationId="{5320FDCA-E39C-4895-93C7-5186DA6AE7DE}"/>
          </ac:picMkLst>
        </pc:picChg>
        <pc:picChg chg="add mod">
          <ac:chgData name="David Harness" userId="00b5c01e-e802-4d63-9d3f-e30c84cf2197" providerId="ADAL" clId="{9193AB73-3ED4-4E8E-93E6-98904B17501A}" dt="2019-06-29T05:48:42.762" v="438" actId="164"/>
          <ac:picMkLst>
            <pc:docMk/>
            <pc:sldMk cId="2388989435" sldId="301"/>
            <ac:picMk id="8194" creationId="{704800C2-3F95-4D49-AC96-BE9051AAEAD5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5:50:06.779" v="517" actId="207"/>
        <pc:sldMkLst>
          <pc:docMk/>
          <pc:sldMk cId="1591048078" sldId="302"/>
        </pc:sldMkLst>
        <pc:spChg chg="mod">
          <ac:chgData name="David Harness" userId="00b5c01e-e802-4d63-9d3f-e30c84cf2197" providerId="ADAL" clId="{9193AB73-3ED4-4E8E-93E6-98904B17501A}" dt="2019-06-29T05:50:06.779" v="517" actId="207"/>
          <ac:spMkLst>
            <pc:docMk/>
            <pc:sldMk cId="1591048078" sldId="302"/>
            <ac:spMk id="4" creationId="{8D6D9DF0-36ED-4863-B918-F6735D13A7C1}"/>
          </ac:spMkLst>
        </pc:spChg>
        <pc:grpChg chg="del">
          <ac:chgData name="David Harness" userId="00b5c01e-e802-4d63-9d3f-e30c84cf2197" providerId="ADAL" clId="{9193AB73-3ED4-4E8E-93E6-98904B17501A}" dt="2019-06-29T05:49:35.434" v="440" actId="478"/>
          <ac:grpSpMkLst>
            <pc:docMk/>
            <pc:sldMk cId="1591048078" sldId="302"/>
            <ac:grpSpMk id="2" creationId="{05C21F17-8BEF-416C-9421-B6A19BC98935}"/>
          </ac:grpSpMkLst>
        </pc:grpChg>
        <pc:picChg chg="add mod">
          <ac:chgData name="David Harness" userId="00b5c01e-e802-4d63-9d3f-e30c84cf2197" providerId="ADAL" clId="{9193AB73-3ED4-4E8E-93E6-98904B17501A}" dt="2019-06-29T05:49:39.637" v="443" actId="1076"/>
          <ac:picMkLst>
            <pc:docMk/>
            <pc:sldMk cId="1591048078" sldId="302"/>
            <ac:picMk id="9218" creationId="{793D3A69-62E5-4F0C-B0C9-0A404384348A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06:04:22.182" v="592" actId="478"/>
        <pc:sldMkLst>
          <pc:docMk/>
          <pc:sldMk cId="1069654171" sldId="303"/>
        </pc:sldMkLst>
        <pc:spChg chg="mod">
          <ac:chgData name="David Harness" userId="00b5c01e-e802-4d63-9d3f-e30c84cf2197" providerId="ADAL" clId="{9193AB73-3ED4-4E8E-93E6-98904B17501A}" dt="2019-06-29T06:03:37.796" v="586" actId="1076"/>
          <ac:spMkLst>
            <pc:docMk/>
            <pc:sldMk cId="1069654171" sldId="303"/>
            <ac:spMk id="2" creationId="{549FBF46-2A4E-45D5-9682-423BACB68B64}"/>
          </ac:spMkLst>
        </pc:spChg>
        <pc:spChg chg="mod">
          <ac:chgData name="David Harness" userId="00b5c01e-e802-4d63-9d3f-e30c84cf2197" providerId="ADAL" clId="{9193AB73-3ED4-4E8E-93E6-98904B17501A}" dt="2019-06-29T06:04:19.772" v="591" actId="207"/>
          <ac:spMkLst>
            <pc:docMk/>
            <pc:sldMk cId="1069654171" sldId="303"/>
            <ac:spMk id="4" creationId="{8D6D9DF0-36ED-4863-B918-F6735D13A7C1}"/>
          </ac:spMkLst>
        </pc:spChg>
        <pc:picChg chg="add del mod">
          <ac:chgData name="David Harness" userId="00b5c01e-e802-4d63-9d3f-e30c84cf2197" providerId="ADAL" clId="{9193AB73-3ED4-4E8E-93E6-98904B17501A}" dt="2019-06-29T06:04:22.182" v="592" actId="478"/>
          <ac:picMkLst>
            <pc:docMk/>
            <pc:sldMk cId="1069654171" sldId="303"/>
            <ac:picMk id="3" creationId="{2821A0B1-036C-4FB1-AE90-BBBF4A09EA96}"/>
          </ac:picMkLst>
        </pc:picChg>
      </pc:sldChg>
      <pc:sldChg chg="addSp delSp modSp add">
        <pc:chgData name="David Harness" userId="00b5c01e-e802-4d63-9d3f-e30c84cf2197" providerId="ADAL" clId="{9193AB73-3ED4-4E8E-93E6-98904B17501A}" dt="2019-06-29T10:55:03.792" v="601"/>
        <pc:sldMkLst>
          <pc:docMk/>
          <pc:sldMk cId="1878613654" sldId="304"/>
        </pc:sldMkLst>
        <pc:spChg chg="mod">
          <ac:chgData name="David Harness" userId="00b5c01e-e802-4d63-9d3f-e30c84cf2197" providerId="ADAL" clId="{9193AB73-3ED4-4E8E-93E6-98904B17501A}" dt="2019-06-29T10:54:49.234" v="599" actId="207"/>
          <ac:spMkLst>
            <pc:docMk/>
            <pc:sldMk cId="1878613654" sldId="304"/>
            <ac:spMk id="4" creationId="{8D6D9DF0-36ED-4863-B918-F6735D13A7C1}"/>
          </ac:spMkLst>
        </pc:spChg>
        <pc:picChg chg="add mod">
          <ac:chgData name="David Harness" userId="00b5c01e-e802-4d63-9d3f-e30c84cf2197" providerId="ADAL" clId="{9193AB73-3ED4-4E8E-93E6-98904B17501A}" dt="2019-06-29T10:55:03.792" v="601"/>
          <ac:picMkLst>
            <pc:docMk/>
            <pc:sldMk cId="1878613654" sldId="304"/>
            <ac:picMk id="1026" creationId="{D6A09F54-F14D-4206-AAEF-261D850E6AC8}"/>
          </ac:picMkLst>
        </pc:picChg>
        <pc:picChg chg="del">
          <ac:chgData name="David Harness" userId="00b5c01e-e802-4d63-9d3f-e30c84cf2197" providerId="ADAL" clId="{9193AB73-3ED4-4E8E-93E6-98904B17501A}" dt="2019-06-29T10:53:14.874" v="594" actId="478"/>
          <ac:picMkLst>
            <pc:docMk/>
            <pc:sldMk cId="1878613654" sldId="304"/>
            <ac:picMk id="3074" creationId="{768EC798-182F-4445-81F3-0386A0E01012}"/>
          </ac:picMkLst>
        </pc:picChg>
      </pc:sldChg>
    </pc:docChg>
  </pc:docChgLst>
  <pc:docChgLst>
    <pc:chgData name="Harness, David" userId="00b5c01e-e802-4d63-9d3f-e30c84cf2197" providerId="ADAL" clId="{4BC919E0-8C53-407C-A706-0054D2B92D7F}"/>
    <pc:docChg chg="undo custSel addSld delSld modSld sldOrd modSection">
      <pc:chgData name="Harness, David" userId="00b5c01e-e802-4d63-9d3f-e30c84cf2197" providerId="ADAL" clId="{4BC919E0-8C53-407C-A706-0054D2B92D7F}" dt="2019-06-28T16:46:39.212" v="1138" actId="478"/>
      <pc:docMkLst>
        <pc:docMk/>
      </pc:docMkLst>
      <pc:sldChg chg="addSp delSp modSp">
        <pc:chgData name="Harness, David" userId="00b5c01e-e802-4d63-9d3f-e30c84cf2197" providerId="ADAL" clId="{4BC919E0-8C53-407C-A706-0054D2B92D7F}" dt="2019-06-28T14:52:31.989" v="383" actId="12788"/>
        <pc:sldMkLst>
          <pc:docMk/>
          <pc:sldMk cId="280506541" sldId="257"/>
        </pc:sldMkLst>
        <pc:spChg chg="add mod">
          <ac:chgData name="Harness, David" userId="00b5c01e-e802-4d63-9d3f-e30c84cf2197" providerId="ADAL" clId="{4BC919E0-8C53-407C-A706-0054D2B92D7F}" dt="2019-06-28T14:52:14.684" v="382" actId="14100"/>
          <ac:spMkLst>
            <pc:docMk/>
            <pc:sldMk cId="280506541" sldId="257"/>
            <ac:spMk id="7" creationId="{A43537D1-A093-4E8D-BCBB-570B87181D21}"/>
          </ac:spMkLst>
        </pc:spChg>
        <pc:grpChg chg="mod">
          <ac:chgData name="Harness, David" userId="00b5c01e-e802-4d63-9d3f-e30c84cf2197" providerId="ADAL" clId="{4BC919E0-8C53-407C-A706-0054D2B92D7F}" dt="2019-06-28T14:52:31.989" v="383" actId="12788"/>
          <ac:grpSpMkLst>
            <pc:docMk/>
            <pc:sldMk cId="280506541" sldId="257"/>
            <ac:grpSpMk id="2" creationId="{92765C73-D2B3-4FD2-8718-A1087EC58F10}"/>
          </ac:grpSpMkLst>
        </pc:grpChg>
        <pc:picChg chg="add del mod">
          <ac:chgData name="Harness, David" userId="00b5c01e-e802-4d63-9d3f-e30c84cf2197" providerId="ADAL" clId="{4BC919E0-8C53-407C-A706-0054D2B92D7F}" dt="2019-06-28T10:24:51.292" v="21"/>
          <ac:picMkLst>
            <pc:docMk/>
            <pc:sldMk cId="280506541" sldId="257"/>
            <ac:picMk id="11" creationId="{7E782211-4229-4AFF-AE89-25F754BC651B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0:32:10.909" v="202" actId="207"/>
        <pc:sldMkLst>
          <pc:docMk/>
          <pc:sldMk cId="1510920163" sldId="258"/>
        </pc:sldMkLst>
        <pc:spChg chg="mod">
          <ac:chgData name="Harness, David" userId="00b5c01e-e802-4d63-9d3f-e30c84cf2197" providerId="ADAL" clId="{4BC919E0-8C53-407C-A706-0054D2B92D7F}" dt="2019-06-28T10:32:10.909" v="202" actId="207"/>
          <ac:spMkLst>
            <pc:docMk/>
            <pc:sldMk cId="1510920163" sldId="258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0:24:06.956" v="10" actId="478"/>
          <ac:picMkLst>
            <pc:docMk/>
            <pc:sldMk cId="1510920163" sldId="258"/>
            <ac:picMk id="6" creationId="{AAC0CABD-A6D2-4D10-960B-27533A812EAB}"/>
          </ac:picMkLst>
        </pc:picChg>
        <pc:picChg chg="add mod">
          <ac:chgData name="Harness, David" userId="00b5c01e-e802-4d63-9d3f-e30c84cf2197" providerId="ADAL" clId="{4BC919E0-8C53-407C-A706-0054D2B92D7F}" dt="2019-06-28T10:25:02.636" v="24" actId="12789"/>
          <ac:picMkLst>
            <pc:docMk/>
            <pc:sldMk cId="1510920163" sldId="258"/>
            <ac:picMk id="7" creationId="{333D891E-6CC7-4426-8C4A-DC672E401E2D}"/>
          </ac:picMkLst>
        </pc:picChg>
        <pc:picChg chg="del">
          <ac:chgData name="Harness, David" userId="00b5c01e-e802-4d63-9d3f-e30c84cf2197" providerId="ADAL" clId="{4BC919E0-8C53-407C-A706-0054D2B92D7F}" dt="2019-06-28T10:22:11.768" v="1" actId="478"/>
          <ac:picMkLst>
            <pc:docMk/>
            <pc:sldMk cId="1510920163" sldId="258"/>
            <ac:picMk id="10" creationId="{8EC5152A-3E5C-410C-B127-B02A6A97EA4F}"/>
          </ac:picMkLst>
        </pc:picChg>
        <pc:picChg chg="del">
          <ac:chgData name="Harness, David" userId="00b5c01e-e802-4d63-9d3f-e30c84cf2197" providerId="ADAL" clId="{4BC919E0-8C53-407C-A706-0054D2B92D7F}" dt="2019-06-28T10:22:11.768" v="1" actId="478"/>
          <ac:picMkLst>
            <pc:docMk/>
            <pc:sldMk cId="1510920163" sldId="258"/>
            <ac:picMk id="2054" creationId="{5BBB0A47-2022-4E1D-AC67-93486913C304}"/>
          </ac:picMkLst>
        </pc:picChg>
        <pc:picChg chg="add del mod">
          <ac:chgData name="Harness, David" userId="00b5c01e-e802-4d63-9d3f-e30c84cf2197" providerId="ADAL" clId="{4BC919E0-8C53-407C-A706-0054D2B92D7F}" dt="2019-06-28T10:24:45.075" v="17"/>
          <ac:picMkLst>
            <pc:docMk/>
            <pc:sldMk cId="1510920163" sldId="258"/>
            <ac:picMk id="13314" creationId="{5B8CAAB2-2B29-4B8B-8CE7-3AC62900D8EE}"/>
          </ac:picMkLst>
        </pc:picChg>
      </pc:sldChg>
      <pc:sldChg chg="addSp delSp modSp add ord setBg">
        <pc:chgData name="Harness, David" userId="00b5c01e-e802-4d63-9d3f-e30c84cf2197" providerId="ADAL" clId="{4BC919E0-8C53-407C-A706-0054D2B92D7F}" dt="2019-06-28T10:39:51.742" v="270"/>
        <pc:sldMkLst>
          <pc:docMk/>
          <pc:sldMk cId="1912253540" sldId="259"/>
        </pc:sldMkLst>
        <pc:spChg chg="mod">
          <ac:chgData name="Harness, David" userId="00b5c01e-e802-4d63-9d3f-e30c84cf2197" providerId="ADAL" clId="{4BC919E0-8C53-407C-A706-0054D2B92D7F}" dt="2019-06-28T10:32:32.320" v="205" actId="207"/>
          <ac:spMkLst>
            <pc:docMk/>
            <pc:sldMk cId="1912253540" sldId="259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25:24.502" v="26" actId="478"/>
          <ac:picMkLst>
            <pc:docMk/>
            <pc:sldMk cId="1912253540" sldId="259"/>
            <ac:picMk id="7" creationId="{333D891E-6CC7-4426-8C4A-DC672E401E2D}"/>
          </ac:picMkLst>
        </pc:picChg>
        <pc:picChg chg="add mod">
          <ac:chgData name="Harness, David" userId="00b5c01e-e802-4d63-9d3f-e30c84cf2197" providerId="ADAL" clId="{4BC919E0-8C53-407C-A706-0054D2B92D7F}" dt="2019-06-28T10:25:37.649" v="33" actId="1076"/>
          <ac:picMkLst>
            <pc:docMk/>
            <pc:sldMk cId="1912253540" sldId="259"/>
            <ac:picMk id="14338" creationId="{7C085BA2-41F7-4C65-B2BF-E9ABB45FC30F}"/>
          </ac:picMkLst>
        </pc:picChg>
      </pc:sldChg>
      <pc:sldChg chg="delSp add ord">
        <pc:chgData name="Harness, David" userId="00b5c01e-e802-4d63-9d3f-e30c84cf2197" providerId="ADAL" clId="{4BC919E0-8C53-407C-A706-0054D2B92D7F}" dt="2019-06-28T10:26:25.683" v="54"/>
        <pc:sldMkLst>
          <pc:docMk/>
          <pc:sldMk cId="3743274257" sldId="260"/>
        </pc:sldMkLst>
        <pc:spChg chg="del">
          <ac:chgData name="Harness, David" userId="00b5c01e-e802-4d63-9d3f-e30c84cf2197" providerId="ADAL" clId="{4BC919E0-8C53-407C-A706-0054D2B92D7F}" dt="2019-06-28T10:26:22.623" v="53" actId="478"/>
          <ac:spMkLst>
            <pc:docMk/>
            <pc:sldMk cId="3743274257" sldId="260"/>
            <ac:spMk id="7" creationId="{A43537D1-A093-4E8D-BCBB-570B87181D21}"/>
          </ac:spMkLst>
        </pc:spChg>
      </pc:sldChg>
      <pc:sldChg chg="addSp delSp modSp add ord">
        <pc:chgData name="Harness, David" userId="00b5c01e-e802-4d63-9d3f-e30c84cf2197" providerId="ADAL" clId="{4BC919E0-8C53-407C-A706-0054D2B92D7F}" dt="2019-06-28T10:39:49.277" v="269"/>
        <pc:sldMkLst>
          <pc:docMk/>
          <pc:sldMk cId="311804318" sldId="261"/>
        </pc:sldMkLst>
        <pc:spChg chg="mod">
          <ac:chgData name="Harness, David" userId="00b5c01e-e802-4d63-9d3f-e30c84cf2197" providerId="ADAL" clId="{4BC919E0-8C53-407C-A706-0054D2B92D7F}" dt="2019-06-28T10:31:59.832" v="201" actId="207"/>
          <ac:spMkLst>
            <pc:docMk/>
            <pc:sldMk cId="311804318" sldId="261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27:24.483" v="56" actId="478"/>
          <ac:picMkLst>
            <pc:docMk/>
            <pc:sldMk cId="311804318" sldId="261"/>
            <ac:picMk id="14338" creationId="{7C085BA2-41F7-4C65-B2BF-E9ABB45FC30F}"/>
          </ac:picMkLst>
        </pc:picChg>
        <pc:picChg chg="add del mod">
          <ac:chgData name="Harness, David" userId="00b5c01e-e802-4d63-9d3f-e30c84cf2197" providerId="ADAL" clId="{4BC919E0-8C53-407C-A706-0054D2B92D7F}" dt="2019-06-28T10:28:30.416" v="96" actId="478"/>
          <ac:picMkLst>
            <pc:docMk/>
            <pc:sldMk cId="311804318" sldId="261"/>
            <ac:picMk id="15362" creationId="{2A6A18AD-3251-4281-AA76-52BC643C858D}"/>
          </ac:picMkLst>
        </pc:picChg>
        <pc:picChg chg="add del mod">
          <ac:chgData name="Harness, David" userId="00b5c01e-e802-4d63-9d3f-e30c84cf2197" providerId="ADAL" clId="{4BC919E0-8C53-407C-A706-0054D2B92D7F}" dt="2019-06-28T10:29:54.899" v="109" actId="478"/>
          <ac:picMkLst>
            <pc:docMk/>
            <pc:sldMk cId="311804318" sldId="261"/>
            <ac:picMk id="15364" creationId="{81F4C814-B1B4-45E1-AA79-39E1426BB762}"/>
          </ac:picMkLst>
        </pc:picChg>
        <pc:picChg chg="add mod">
          <ac:chgData name="Harness, David" userId="00b5c01e-e802-4d63-9d3f-e30c84cf2197" providerId="ADAL" clId="{4BC919E0-8C53-407C-A706-0054D2B92D7F}" dt="2019-06-28T10:31:49.160" v="179"/>
          <ac:picMkLst>
            <pc:docMk/>
            <pc:sldMk cId="311804318" sldId="261"/>
            <ac:picMk id="15366" creationId="{3EBC7385-C121-4832-9244-D629A6987415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0:35:01.789" v="234" actId="1076"/>
        <pc:sldMkLst>
          <pc:docMk/>
          <pc:sldMk cId="2791844664" sldId="262"/>
        </pc:sldMkLst>
        <pc:spChg chg="mod">
          <ac:chgData name="Harness, David" userId="00b5c01e-e802-4d63-9d3f-e30c84cf2197" providerId="ADAL" clId="{4BC919E0-8C53-407C-A706-0054D2B92D7F}" dt="2019-06-28T10:34:51.692" v="227" actId="207"/>
          <ac:spMkLst>
            <pc:docMk/>
            <pc:sldMk cId="2791844664" sldId="262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32:41.514" v="207" actId="478"/>
          <ac:picMkLst>
            <pc:docMk/>
            <pc:sldMk cId="2791844664" sldId="262"/>
            <ac:picMk id="15366" creationId="{3EBC7385-C121-4832-9244-D629A6987415}"/>
          </ac:picMkLst>
        </pc:picChg>
        <pc:picChg chg="add mod">
          <ac:chgData name="Harness, David" userId="00b5c01e-e802-4d63-9d3f-e30c84cf2197" providerId="ADAL" clId="{4BC919E0-8C53-407C-A706-0054D2B92D7F}" dt="2019-06-28T10:35:01.789" v="234" actId="1076"/>
          <ac:picMkLst>
            <pc:docMk/>
            <pc:sldMk cId="2791844664" sldId="262"/>
            <ac:picMk id="17410" creationId="{667B7A82-BF0E-46B7-B91B-95C6C4DB13B8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0:39:43.967" v="268" actId="1076"/>
        <pc:sldMkLst>
          <pc:docMk/>
          <pc:sldMk cId="2757599462" sldId="263"/>
        </pc:sldMkLst>
        <pc:spChg chg="mod">
          <ac:chgData name="Harness, David" userId="00b5c01e-e802-4d63-9d3f-e30c84cf2197" providerId="ADAL" clId="{4BC919E0-8C53-407C-A706-0054D2B92D7F}" dt="2019-06-28T10:39:28.956" v="266" actId="207"/>
          <ac:spMkLst>
            <pc:docMk/>
            <pc:sldMk cId="2757599462" sldId="263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37:30.182" v="236" actId="478"/>
          <ac:picMkLst>
            <pc:docMk/>
            <pc:sldMk cId="2757599462" sldId="263"/>
            <ac:picMk id="17410" creationId="{667B7A82-BF0E-46B7-B91B-95C6C4DB13B8}"/>
          </ac:picMkLst>
        </pc:picChg>
        <pc:picChg chg="add mod">
          <ac:chgData name="Harness, David" userId="00b5c01e-e802-4d63-9d3f-e30c84cf2197" providerId="ADAL" clId="{4BC919E0-8C53-407C-A706-0054D2B92D7F}" dt="2019-06-28T10:39:43.967" v="268" actId="1076"/>
          <ac:picMkLst>
            <pc:docMk/>
            <pc:sldMk cId="2757599462" sldId="263"/>
            <ac:picMk id="18434" creationId="{D777C71D-98BA-48BD-83EF-D2E0D086AF5B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0:41:43.575" v="293" actId="1076"/>
        <pc:sldMkLst>
          <pc:docMk/>
          <pc:sldMk cId="2484894236" sldId="264"/>
        </pc:sldMkLst>
        <pc:spChg chg="mod">
          <ac:chgData name="Harness, David" userId="00b5c01e-e802-4d63-9d3f-e30c84cf2197" providerId="ADAL" clId="{4BC919E0-8C53-407C-A706-0054D2B92D7F}" dt="2019-06-28T10:41:36.007" v="290" actId="207"/>
          <ac:spMkLst>
            <pc:docMk/>
            <pc:sldMk cId="2484894236" sldId="264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0:41:38.456" v="291" actId="478"/>
          <ac:picMkLst>
            <pc:docMk/>
            <pc:sldMk cId="2484894236" sldId="264"/>
            <ac:picMk id="2" creationId="{70088B3C-76E7-4E28-9B98-C4C6BBE5F5B0}"/>
          </ac:picMkLst>
        </pc:picChg>
        <pc:picChg chg="del">
          <ac:chgData name="Harness, David" userId="00b5c01e-e802-4d63-9d3f-e30c84cf2197" providerId="ADAL" clId="{4BC919E0-8C53-407C-A706-0054D2B92D7F}" dt="2019-06-28T10:41:04.600" v="272" actId="478"/>
          <ac:picMkLst>
            <pc:docMk/>
            <pc:sldMk cId="2484894236" sldId="264"/>
            <ac:picMk id="18434" creationId="{D777C71D-98BA-48BD-83EF-D2E0D086AF5B}"/>
          </ac:picMkLst>
        </pc:picChg>
        <pc:picChg chg="add mod">
          <ac:chgData name="Harness, David" userId="00b5c01e-e802-4d63-9d3f-e30c84cf2197" providerId="ADAL" clId="{4BC919E0-8C53-407C-A706-0054D2B92D7F}" dt="2019-06-28T10:41:43.575" v="293" actId="1076"/>
          <ac:picMkLst>
            <pc:docMk/>
            <pc:sldMk cId="2484894236" sldId="264"/>
            <ac:picMk id="19458" creationId="{B6F41F4E-E4AA-4293-A3CF-A571FF1AEFD6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5:13:26.032" v="504"/>
        <pc:sldMkLst>
          <pc:docMk/>
          <pc:sldMk cId="854272974" sldId="265"/>
        </pc:sldMkLst>
        <pc:spChg chg="mod">
          <ac:chgData name="Harness, David" userId="00b5c01e-e802-4d63-9d3f-e30c84cf2197" providerId="ADAL" clId="{4BC919E0-8C53-407C-A706-0054D2B92D7F}" dt="2019-06-28T10:44:46.413" v="304" actId="207"/>
          <ac:spMkLst>
            <pc:docMk/>
            <pc:sldMk cId="854272974" sldId="265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43:03.665" v="295" actId="478"/>
          <ac:picMkLst>
            <pc:docMk/>
            <pc:sldMk cId="854272974" sldId="265"/>
            <ac:picMk id="19458" creationId="{B6F41F4E-E4AA-4293-A3CF-A571FF1AEFD6}"/>
          </ac:picMkLst>
        </pc:picChg>
        <pc:picChg chg="add mod">
          <ac:chgData name="Harness, David" userId="00b5c01e-e802-4d63-9d3f-e30c84cf2197" providerId="ADAL" clId="{4BC919E0-8C53-407C-A706-0054D2B92D7F}" dt="2019-06-28T15:13:26.032" v="504"/>
          <ac:picMkLst>
            <pc:docMk/>
            <pc:sldMk cId="854272974" sldId="265"/>
            <ac:picMk id="20482" creationId="{BE669853-F669-496A-BEB1-969A6F93CAD5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5:25:18.437" v="505"/>
        <pc:sldMkLst>
          <pc:docMk/>
          <pc:sldMk cId="2359361241" sldId="266"/>
        </pc:sldMkLst>
        <pc:spChg chg="mod">
          <ac:chgData name="Harness, David" userId="00b5c01e-e802-4d63-9d3f-e30c84cf2197" providerId="ADAL" clId="{4BC919E0-8C53-407C-A706-0054D2B92D7F}" dt="2019-06-28T10:54:17.661" v="322" actId="207"/>
          <ac:spMkLst>
            <pc:docMk/>
            <pc:sldMk cId="2359361241" sldId="266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0:44:55.328" v="306" actId="478"/>
          <ac:picMkLst>
            <pc:docMk/>
            <pc:sldMk cId="2359361241" sldId="266"/>
            <ac:picMk id="20482" creationId="{BE669853-F669-496A-BEB1-969A6F93CAD5}"/>
          </ac:picMkLst>
        </pc:picChg>
        <pc:picChg chg="add mod">
          <ac:chgData name="Harness, David" userId="00b5c01e-e802-4d63-9d3f-e30c84cf2197" providerId="ADAL" clId="{4BC919E0-8C53-407C-A706-0054D2B92D7F}" dt="2019-06-28T15:25:18.437" v="505"/>
          <ac:picMkLst>
            <pc:docMk/>
            <pc:sldMk cId="2359361241" sldId="266"/>
            <ac:picMk id="21506" creationId="{5EB05C5C-E7CE-4371-B09E-37C4279C7212}"/>
          </ac:picMkLst>
        </pc:picChg>
      </pc:sldChg>
      <pc:sldChg chg="addSp delSp modSp add ord">
        <pc:chgData name="Harness, David" userId="00b5c01e-e802-4d63-9d3f-e30c84cf2197" providerId="ADAL" clId="{4BC919E0-8C53-407C-A706-0054D2B92D7F}" dt="2019-06-28T16:09:22.399" v="914"/>
        <pc:sldMkLst>
          <pc:docMk/>
          <pc:sldMk cId="3545101030" sldId="267"/>
        </pc:sldMkLst>
        <pc:spChg chg="add del mod">
          <ac:chgData name="Harness, David" userId="00b5c01e-e802-4d63-9d3f-e30c84cf2197" providerId="ADAL" clId="{4BC919E0-8C53-407C-A706-0054D2B92D7F}" dt="2019-06-28T10:59:44.751" v="326" actId="767"/>
          <ac:spMkLst>
            <pc:docMk/>
            <pc:sldMk cId="3545101030" sldId="267"/>
            <ac:spMk id="2" creationId="{2FED33F8-BD77-4F59-9AB4-92A8E34F4246}"/>
          </ac:spMkLst>
        </pc:spChg>
        <pc:spChg chg="add mod">
          <ac:chgData name="Harness, David" userId="00b5c01e-e802-4d63-9d3f-e30c84cf2197" providerId="ADAL" clId="{4BC919E0-8C53-407C-A706-0054D2B92D7F}" dt="2019-06-28T11:01:24.917" v="372" actId="1035"/>
          <ac:spMkLst>
            <pc:docMk/>
            <pc:sldMk cId="3545101030" sldId="267"/>
            <ac:spMk id="3" creationId="{7872C401-B53A-4101-AE6A-EACD671B1CDD}"/>
          </ac:spMkLst>
        </pc:spChg>
        <pc:spChg chg="mod">
          <ac:chgData name="Harness, David" userId="00b5c01e-e802-4d63-9d3f-e30c84cf2197" providerId="ADAL" clId="{4BC919E0-8C53-407C-A706-0054D2B92D7F}" dt="2019-06-28T11:02:01.709" v="378" actId="207"/>
          <ac:spMkLst>
            <pc:docMk/>
            <pc:sldMk cId="3545101030" sldId="267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1:02:03.739" v="379" actId="478"/>
          <ac:picMkLst>
            <pc:docMk/>
            <pc:sldMk cId="3545101030" sldId="267"/>
            <ac:picMk id="5" creationId="{D46659D0-3868-4E82-BA5F-20C0B2814DB3}"/>
          </ac:picMkLst>
        </pc:picChg>
        <pc:picChg chg="del">
          <ac:chgData name="Harness, David" userId="00b5c01e-e802-4d63-9d3f-e30c84cf2197" providerId="ADAL" clId="{4BC919E0-8C53-407C-A706-0054D2B92D7F}" dt="2019-06-28T10:56:59.128" v="324" actId="478"/>
          <ac:picMkLst>
            <pc:docMk/>
            <pc:sldMk cId="3545101030" sldId="267"/>
            <ac:picMk id="21506" creationId="{5EB05C5C-E7CE-4371-B09E-37C4279C7212}"/>
          </ac:picMkLst>
        </pc:picChg>
      </pc:sldChg>
      <pc:sldChg chg="addSp delSp modSp add ord">
        <pc:chgData name="Harness, David" userId="00b5c01e-e802-4d63-9d3f-e30c84cf2197" providerId="ADAL" clId="{4BC919E0-8C53-407C-A706-0054D2B92D7F}" dt="2019-06-28T14:54:48.435" v="390" actId="207"/>
        <pc:sldMkLst>
          <pc:docMk/>
          <pc:sldMk cId="3484075241" sldId="272"/>
        </pc:sldMkLst>
        <pc:spChg chg="mod">
          <ac:chgData name="Harness, David" userId="00b5c01e-e802-4d63-9d3f-e30c84cf2197" providerId="ADAL" clId="{4BC919E0-8C53-407C-A706-0054D2B92D7F}" dt="2019-06-28T14:54:48.435" v="390" actId="207"/>
          <ac:spMkLst>
            <pc:docMk/>
            <pc:sldMk cId="3484075241" sldId="272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4:53:25.810" v="387" actId="478"/>
          <ac:picMkLst>
            <pc:docMk/>
            <pc:sldMk cId="3484075241" sldId="272"/>
            <ac:picMk id="19458" creationId="{B6F41F4E-E4AA-4293-A3CF-A571FF1AEFD6}"/>
          </ac:picMkLst>
        </pc:picChg>
        <pc:picChg chg="add mod">
          <ac:chgData name="Harness, David" userId="00b5c01e-e802-4d63-9d3f-e30c84cf2197" providerId="ADAL" clId="{4BC919E0-8C53-407C-A706-0054D2B92D7F}" dt="2019-06-28T14:54:40.601" v="389" actId="1076"/>
          <ac:picMkLst>
            <pc:docMk/>
            <pc:sldMk cId="3484075241" sldId="272"/>
            <ac:picMk id="22530" creationId="{8B8610EC-78D6-480D-9161-B4DB7BDCEEF4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4:57:23.462" v="417"/>
        <pc:sldMkLst>
          <pc:docMk/>
          <pc:sldMk cId="2285725612" sldId="273"/>
        </pc:sldMkLst>
        <pc:spChg chg="mod">
          <ac:chgData name="Harness, David" userId="00b5c01e-e802-4d63-9d3f-e30c84cf2197" providerId="ADAL" clId="{4BC919E0-8C53-407C-A706-0054D2B92D7F}" dt="2019-06-28T14:56:33.438" v="396" actId="207"/>
          <ac:spMkLst>
            <pc:docMk/>
            <pc:sldMk cId="2285725612" sldId="273"/>
            <ac:spMk id="4" creationId="{8D6D9DF0-36ED-4863-B918-F6735D13A7C1}"/>
          </ac:spMkLst>
        </pc:spChg>
        <pc:picChg chg="add mod">
          <ac:chgData name="Harness, David" userId="00b5c01e-e802-4d63-9d3f-e30c84cf2197" providerId="ADAL" clId="{4BC919E0-8C53-407C-A706-0054D2B92D7F}" dt="2019-06-28T14:57:23.462" v="417"/>
          <ac:picMkLst>
            <pc:docMk/>
            <pc:sldMk cId="2285725612" sldId="273"/>
            <ac:picMk id="5" creationId="{6BD0A45C-9A83-49B9-8898-ED785EFAD973}"/>
          </ac:picMkLst>
        </pc:picChg>
        <pc:picChg chg="del">
          <ac:chgData name="Harness, David" userId="00b5c01e-e802-4d63-9d3f-e30c84cf2197" providerId="ADAL" clId="{4BC919E0-8C53-407C-A706-0054D2B92D7F}" dt="2019-06-28T14:56:06.743" v="392" actId="478"/>
          <ac:picMkLst>
            <pc:docMk/>
            <pc:sldMk cId="2285725612" sldId="273"/>
            <ac:picMk id="22530" creationId="{8B8610EC-78D6-480D-9161-B4DB7BDCEEF4}"/>
          </ac:picMkLst>
        </pc:picChg>
        <pc:picChg chg="add mod">
          <ac:chgData name="Harness, David" userId="00b5c01e-e802-4d63-9d3f-e30c84cf2197" providerId="ADAL" clId="{4BC919E0-8C53-407C-A706-0054D2B92D7F}" dt="2019-06-28T14:57:17.257" v="408" actId="732"/>
          <ac:picMkLst>
            <pc:docMk/>
            <pc:sldMk cId="2285725612" sldId="273"/>
            <ac:picMk id="24578" creationId="{02A3AE16-9163-45A6-8E67-C8B34AB62358}"/>
          </ac:picMkLst>
        </pc:picChg>
      </pc:sldChg>
      <pc:sldChg chg="addSp delSp modSp add ord">
        <pc:chgData name="Harness, David" userId="00b5c01e-e802-4d63-9d3f-e30c84cf2197" providerId="ADAL" clId="{4BC919E0-8C53-407C-A706-0054D2B92D7F}" dt="2019-06-28T15:12:33.923" v="431"/>
        <pc:sldMkLst>
          <pc:docMk/>
          <pc:sldMk cId="889022910" sldId="274"/>
        </pc:sldMkLst>
        <pc:spChg chg="mod">
          <ac:chgData name="Harness, David" userId="00b5c01e-e802-4d63-9d3f-e30c84cf2197" providerId="ADAL" clId="{4BC919E0-8C53-407C-A706-0054D2B92D7F}" dt="2019-06-28T15:12:13.255" v="424" actId="207"/>
          <ac:spMkLst>
            <pc:docMk/>
            <pc:sldMk cId="889022910" sldId="274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5:11:38.455" v="419" actId="478"/>
          <ac:picMkLst>
            <pc:docMk/>
            <pc:sldMk cId="889022910" sldId="274"/>
            <ac:picMk id="5" creationId="{6BD0A45C-9A83-49B9-8898-ED785EFAD973}"/>
          </ac:picMkLst>
        </pc:picChg>
        <pc:picChg chg="del">
          <ac:chgData name="Harness, David" userId="00b5c01e-e802-4d63-9d3f-e30c84cf2197" providerId="ADAL" clId="{4BC919E0-8C53-407C-A706-0054D2B92D7F}" dt="2019-06-28T15:11:41.072" v="420" actId="478"/>
          <ac:picMkLst>
            <pc:docMk/>
            <pc:sldMk cId="889022910" sldId="274"/>
            <ac:picMk id="24578" creationId="{02A3AE16-9163-45A6-8E67-C8B34AB62358}"/>
          </ac:picMkLst>
        </pc:picChg>
        <pc:picChg chg="add mod">
          <ac:chgData name="Harness, David" userId="00b5c01e-e802-4d63-9d3f-e30c84cf2197" providerId="ADAL" clId="{4BC919E0-8C53-407C-A706-0054D2B92D7F}" dt="2019-06-28T15:12:27.301" v="430" actId="1076"/>
          <ac:picMkLst>
            <pc:docMk/>
            <pc:sldMk cId="889022910" sldId="274"/>
            <ac:picMk id="25602" creationId="{C8803F84-8FBD-427D-BF96-31A0291DFC84}"/>
          </ac:picMkLst>
        </pc:picChg>
      </pc:sldChg>
      <pc:sldChg chg="addSp delSp modSp add ord">
        <pc:chgData name="Harness, David" userId="00b5c01e-e802-4d63-9d3f-e30c84cf2197" providerId="ADAL" clId="{4BC919E0-8C53-407C-A706-0054D2B92D7F}" dt="2019-06-28T15:27:12.781" v="544" actId="207"/>
        <pc:sldMkLst>
          <pc:docMk/>
          <pc:sldMk cId="4156622531" sldId="275"/>
        </pc:sldMkLst>
        <pc:spChg chg="add mod">
          <ac:chgData name="Harness, David" userId="00b5c01e-e802-4d63-9d3f-e30c84cf2197" providerId="ADAL" clId="{4BC919E0-8C53-407C-A706-0054D2B92D7F}" dt="2019-06-28T15:26:50.439" v="541" actId="113"/>
          <ac:spMkLst>
            <pc:docMk/>
            <pc:sldMk cId="4156622531" sldId="275"/>
            <ac:spMk id="2" creationId="{549FBF46-2A4E-45D5-9682-423BACB68B64}"/>
          </ac:spMkLst>
        </pc:spChg>
        <pc:spChg chg="mod">
          <ac:chgData name="Harness, David" userId="00b5c01e-e802-4d63-9d3f-e30c84cf2197" providerId="ADAL" clId="{4BC919E0-8C53-407C-A706-0054D2B92D7F}" dt="2019-06-28T15:27:12.781" v="544" actId="207"/>
          <ac:spMkLst>
            <pc:docMk/>
            <pc:sldMk cId="4156622531" sldId="275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5:25:52.547" v="508" actId="478"/>
          <ac:picMkLst>
            <pc:docMk/>
            <pc:sldMk cId="4156622531" sldId="275"/>
            <ac:picMk id="25602" creationId="{C8803F84-8FBD-427D-BF96-31A0291DFC84}"/>
          </ac:picMkLst>
        </pc:picChg>
      </pc:sldChg>
      <pc:sldChg chg="modSp add">
        <pc:chgData name="Harness, David" userId="00b5c01e-e802-4d63-9d3f-e30c84cf2197" providerId="ADAL" clId="{4BC919E0-8C53-407C-A706-0054D2B92D7F}" dt="2019-06-28T15:43:40.229" v="602" actId="20577"/>
        <pc:sldMkLst>
          <pc:docMk/>
          <pc:sldMk cId="913660653" sldId="276"/>
        </pc:sldMkLst>
        <pc:spChg chg="mod">
          <ac:chgData name="Harness, David" userId="00b5c01e-e802-4d63-9d3f-e30c84cf2197" providerId="ADAL" clId="{4BC919E0-8C53-407C-A706-0054D2B92D7F}" dt="2019-06-28T15:43:40.229" v="602" actId="20577"/>
          <ac:spMkLst>
            <pc:docMk/>
            <pc:sldMk cId="913660653" sldId="276"/>
            <ac:spMk id="2" creationId="{549FBF46-2A4E-45D5-9682-423BACB68B64}"/>
          </ac:spMkLst>
        </pc:spChg>
        <pc:spChg chg="mod">
          <ac:chgData name="Harness, David" userId="00b5c01e-e802-4d63-9d3f-e30c84cf2197" providerId="ADAL" clId="{4BC919E0-8C53-407C-A706-0054D2B92D7F}" dt="2019-06-28T15:43:37.633" v="598" actId="20577"/>
          <ac:spMkLst>
            <pc:docMk/>
            <pc:sldMk cId="913660653" sldId="276"/>
            <ac:spMk id="4" creationId="{8D6D9DF0-36ED-4863-B918-F6735D13A7C1}"/>
          </ac:spMkLst>
        </pc:spChg>
      </pc:sldChg>
      <pc:sldChg chg="addSp delSp modSp add ord">
        <pc:chgData name="Harness, David" userId="00b5c01e-e802-4d63-9d3f-e30c84cf2197" providerId="ADAL" clId="{4BC919E0-8C53-407C-A706-0054D2B92D7F}" dt="2019-06-28T15:44:05.151" v="608" actId="20577"/>
        <pc:sldMkLst>
          <pc:docMk/>
          <pc:sldMk cId="701272778" sldId="277"/>
        </pc:sldMkLst>
        <pc:spChg chg="add del mod">
          <ac:chgData name="Harness, David" userId="00b5c01e-e802-4d63-9d3f-e30c84cf2197" providerId="ADAL" clId="{4BC919E0-8C53-407C-A706-0054D2B92D7F}" dt="2019-06-28T15:44:05.151" v="608" actId="20577"/>
          <ac:spMkLst>
            <pc:docMk/>
            <pc:sldMk cId="701272778" sldId="277"/>
            <ac:spMk id="4" creationId="{8D6D9DF0-36ED-4863-B918-F6735D13A7C1}"/>
          </ac:spMkLst>
        </pc:spChg>
      </pc:sldChg>
      <pc:sldChg chg="modSp add">
        <pc:chgData name="Harness, David" userId="00b5c01e-e802-4d63-9d3f-e30c84cf2197" providerId="ADAL" clId="{4BC919E0-8C53-407C-A706-0054D2B92D7F}" dt="2019-06-28T15:47:04.433" v="616" actId="20577"/>
        <pc:sldMkLst>
          <pc:docMk/>
          <pc:sldMk cId="1736296804" sldId="278"/>
        </pc:sldMkLst>
        <pc:spChg chg="mod">
          <ac:chgData name="Harness, David" userId="00b5c01e-e802-4d63-9d3f-e30c84cf2197" providerId="ADAL" clId="{4BC919E0-8C53-407C-A706-0054D2B92D7F}" dt="2019-06-28T15:47:04.433" v="616" actId="20577"/>
          <ac:spMkLst>
            <pc:docMk/>
            <pc:sldMk cId="1736296804" sldId="278"/>
            <ac:spMk id="2" creationId="{549FBF46-2A4E-45D5-9682-423BACB68B64}"/>
          </ac:spMkLst>
        </pc:spChg>
      </pc:sldChg>
      <pc:sldChg chg="addSp delSp modSp add ord">
        <pc:chgData name="Harness, David" userId="00b5c01e-e802-4d63-9d3f-e30c84cf2197" providerId="ADAL" clId="{4BC919E0-8C53-407C-A706-0054D2B92D7F}" dt="2019-06-28T15:53:04.320" v="657"/>
        <pc:sldMkLst>
          <pc:docMk/>
          <pc:sldMk cId="4171184485" sldId="279"/>
        </pc:sldMkLst>
        <pc:spChg chg="del">
          <ac:chgData name="Harness, David" userId="00b5c01e-e802-4d63-9d3f-e30c84cf2197" providerId="ADAL" clId="{4BC919E0-8C53-407C-A706-0054D2B92D7F}" dt="2019-06-28T15:50:06.637" v="618" actId="478"/>
          <ac:spMkLst>
            <pc:docMk/>
            <pc:sldMk cId="4171184485" sldId="279"/>
            <ac:spMk id="2" creationId="{549FBF46-2A4E-45D5-9682-423BACB68B64}"/>
          </ac:spMkLst>
        </pc:spChg>
        <pc:spChg chg="add mod">
          <ac:chgData name="Harness, David" userId="00b5c01e-e802-4d63-9d3f-e30c84cf2197" providerId="ADAL" clId="{4BC919E0-8C53-407C-A706-0054D2B92D7F}" dt="2019-06-28T15:52:56.713" v="656" actId="12789"/>
          <ac:spMkLst>
            <pc:docMk/>
            <pc:sldMk cId="4171184485" sldId="279"/>
            <ac:spMk id="3" creationId="{8C7E68E4-B34C-481B-96C7-F8C76BEC8EDE}"/>
          </ac:spMkLst>
        </pc:spChg>
        <pc:spChg chg="mod">
          <ac:chgData name="Harness, David" userId="00b5c01e-e802-4d63-9d3f-e30c84cf2197" providerId="ADAL" clId="{4BC919E0-8C53-407C-A706-0054D2B92D7F}" dt="2019-06-28T15:50:44.084" v="626" actId="207"/>
          <ac:spMkLst>
            <pc:docMk/>
            <pc:sldMk cId="4171184485" sldId="279"/>
            <ac:spMk id="4" creationId="{8D6D9DF0-36ED-4863-B918-F6735D13A7C1}"/>
          </ac:spMkLst>
        </pc:spChg>
        <pc:grpChg chg="add mod">
          <ac:chgData name="Harness, David" userId="00b5c01e-e802-4d63-9d3f-e30c84cf2197" providerId="ADAL" clId="{4BC919E0-8C53-407C-A706-0054D2B92D7F}" dt="2019-06-28T15:52:56.713" v="656" actId="12789"/>
          <ac:grpSpMkLst>
            <pc:docMk/>
            <pc:sldMk cId="4171184485" sldId="279"/>
            <ac:grpSpMk id="5" creationId="{54DDC02A-13EF-4DD5-89EC-59926743D791}"/>
          </ac:grpSpMkLst>
        </pc:grpChg>
        <pc:picChg chg="add mod">
          <ac:chgData name="Harness, David" userId="00b5c01e-e802-4d63-9d3f-e30c84cf2197" providerId="ADAL" clId="{4BC919E0-8C53-407C-A706-0054D2B92D7F}" dt="2019-06-28T15:52:46.486" v="654" actId="164"/>
          <ac:picMkLst>
            <pc:docMk/>
            <pc:sldMk cId="4171184485" sldId="279"/>
            <ac:picMk id="26626" creationId="{52EFDDF5-0ECD-48A1-AA28-4C2B8234894F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5:58:49.943" v="855" actId="12788"/>
        <pc:sldMkLst>
          <pc:docMk/>
          <pc:sldMk cId="3048235945" sldId="280"/>
        </pc:sldMkLst>
        <pc:spChg chg="add mod">
          <ac:chgData name="Harness, David" userId="00b5c01e-e802-4d63-9d3f-e30c84cf2197" providerId="ADAL" clId="{4BC919E0-8C53-407C-A706-0054D2B92D7F}" dt="2019-06-28T15:58:47.458" v="854" actId="164"/>
          <ac:spMkLst>
            <pc:docMk/>
            <pc:sldMk cId="3048235945" sldId="280"/>
            <ac:spMk id="2" creationId="{A5065BF5-162C-43B0-9169-E8DB4A328A4D}"/>
          </ac:spMkLst>
        </pc:spChg>
        <pc:spChg chg="mod">
          <ac:chgData name="Harness, David" userId="00b5c01e-e802-4d63-9d3f-e30c84cf2197" providerId="ADAL" clId="{4BC919E0-8C53-407C-A706-0054D2B92D7F}" dt="2019-06-28T15:57:21.671" v="662" actId="207"/>
          <ac:spMkLst>
            <pc:docMk/>
            <pc:sldMk cId="3048235945" sldId="280"/>
            <ac:spMk id="4" creationId="{8D6D9DF0-36ED-4863-B918-F6735D13A7C1}"/>
          </ac:spMkLst>
        </pc:spChg>
        <pc:grpChg chg="add mod">
          <ac:chgData name="Harness, David" userId="00b5c01e-e802-4d63-9d3f-e30c84cf2197" providerId="ADAL" clId="{4BC919E0-8C53-407C-A706-0054D2B92D7F}" dt="2019-06-28T15:58:49.943" v="855" actId="12788"/>
          <ac:grpSpMkLst>
            <pc:docMk/>
            <pc:sldMk cId="3048235945" sldId="280"/>
            <ac:grpSpMk id="3" creationId="{2604B08D-9533-4334-93DB-3625E4855428}"/>
          </ac:grpSpMkLst>
        </pc:grpChg>
        <pc:picChg chg="del">
          <ac:chgData name="Harness, David" userId="00b5c01e-e802-4d63-9d3f-e30c84cf2197" providerId="ADAL" clId="{4BC919E0-8C53-407C-A706-0054D2B92D7F}" dt="2019-06-28T15:56:27.089" v="659" actId="478"/>
          <ac:picMkLst>
            <pc:docMk/>
            <pc:sldMk cId="3048235945" sldId="280"/>
            <ac:picMk id="25602" creationId="{C8803F84-8FBD-427D-BF96-31A0291DFC84}"/>
          </ac:picMkLst>
        </pc:picChg>
        <pc:picChg chg="add mod">
          <ac:chgData name="Harness, David" userId="00b5c01e-e802-4d63-9d3f-e30c84cf2197" providerId="ADAL" clId="{4BC919E0-8C53-407C-A706-0054D2B92D7F}" dt="2019-06-28T15:58:47.458" v="854" actId="164"/>
          <ac:picMkLst>
            <pc:docMk/>
            <pc:sldMk cId="3048235945" sldId="280"/>
            <ac:picMk id="31746" creationId="{21AD9319-E1B3-45D9-B385-8FE9B638406F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04:01.755" v="866" actId="1076"/>
        <pc:sldMkLst>
          <pc:docMk/>
          <pc:sldMk cId="3599097175" sldId="281"/>
        </pc:sldMkLst>
        <pc:spChg chg="mod">
          <ac:chgData name="Harness, David" userId="00b5c01e-e802-4d63-9d3f-e30c84cf2197" providerId="ADAL" clId="{4BC919E0-8C53-407C-A706-0054D2B92D7F}" dt="2019-06-28T16:03:44.559" v="860" actId="207"/>
          <ac:spMkLst>
            <pc:docMk/>
            <pc:sldMk cId="3599097175" sldId="281"/>
            <ac:spMk id="4" creationId="{8D6D9DF0-36ED-4863-B918-F6735D13A7C1}"/>
          </ac:spMkLst>
        </pc:spChg>
        <pc:grpChg chg="del">
          <ac:chgData name="Harness, David" userId="00b5c01e-e802-4d63-9d3f-e30c84cf2197" providerId="ADAL" clId="{4BC919E0-8C53-407C-A706-0054D2B92D7F}" dt="2019-06-28T16:03:31.478" v="857" actId="478"/>
          <ac:grpSpMkLst>
            <pc:docMk/>
            <pc:sldMk cId="3599097175" sldId="281"/>
            <ac:grpSpMk id="3" creationId="{2604B08D-9533-4334-93DB-3625E4855428}"/>
          </ac:grpSpMkLst>
        </pc:grpChg>
        <pc:picChg chg="add mod">
          <ac:chgData name="Harness, David" userId="00b5c01e-e802-4d63-9d3f-e30c84cf2197" providerId="ADAL" clId="{4BC919E0-8C53-407C-A706-0054D2B92D7F}" dt="2019-06-28T16:04:01.755" v="866" actId="1076"/>
          <ac:picMkLst>
            <pc:docMk/>
            <pc:sldMk cId="3599097175" sldId="281"/>
            <ac:picMk id="32770" creationId="{18026D4D-E440-42FC-94C0-13440E2CA206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04:57.300" v="893" actId="207"/>
        <pc:sldMkLst>
          <pc:docMk/>
          <pc:sldMk cId="3335546388" sldId="282"/>
        </pc:sldMkLst>
        <pc:spChg chg="add mod">
          <ac:chgData name="Harness, David" userId="00b5c01e-e802-4d63-9d3f-e30c84cf2197" providerId="ADAL" clId="{4BC919E0-8C53-407C-A706-0054D2B92D7F}" dt="2019-06-28T16:04:43.718" v="890" actId="1076"/>
          <ac:spMkLst>
            <pc:docMk/>
            <pc:sldMk cId="3335546388" sldId="282"/>
            <ac:spMk id="2" creationId="{6EBFA446-E191-400D-A74B-B3AABC51ABBE}"/>
          </ac:spMkLst>
        </pc:spChg>
        <pc:spChg chg="mod">
          <ac:chgData name="Harness, David" userId="00b5c01e-e802-4d63-9d3f-e30c84cf2197" providerId="ADAL" clId="{4BC919E0-8C53-407C-A706-0054D2B92D7F}" dt="2019-06-28T16:04:57.300" v="893" actId="207"/>
          <ac:spMkLst>
            <pc:docMk/>
            <pc:sldMk cId="3335546388" sldId="282"/>
            <ac:spMk id="4" creationId="{8D6D9DF0-36ED-4863-B918-F6735D13A7C1}"/>
          </ac:spMkLst>
        </pc:spChg>
        <pc:picChg chg="del">
          <ac:chgData name="Harness, David" userId="00b5c01e-e802-4d63-9d3f-e30c84cf2197" providerId="ADAL" clId="{4BC919E0-8C53-407C-A706-0054D2B92D7F}" dt="2019-06-28T16:04:12.899" v="868" actId="478"/>
          <ac:picMkLst>
            <pc:docMk/>
            <pc:sldMk cId="3335546388" sldId="282"/>
            <ac:picMk id="32770" creationId="{18026D4D-E440-42FC-94C0-13440E2CA206}"/>
          </ac:picMkLst>
        </pc:picChg>
      </pc:sldChg>
      <pc:sldChg chg="modSp add ord">
        <pc:chgData name="Harness, David" userId="00b5c01e-e802-4d63-9d3f-e30c84cf2197" providerId="ADAL" clId="{4BC919E0-8C53-407C-A706-0054D2B92D7F}" dt="2019-06-28T16:08:13.259" v="913" actId="207"/>
        <pc:sldMkLst>
          <pc:docMk/>
          <pc:sldMk cId="1757396926" sldId="283"/>
        </pc:sldMkLst>
        <pc:spChg chg="mod">
          <ac:chgData name="Harness, David" userId="00b5c01e-e802-4d63-9d3f-e30c84cf2197" providerId="ADAL" clId="{4BC919E0-8C53-407C-A706-0054D2B92D7F}" dt="2019-06-28T16:07:46.863" v="910" actId="1076"/>
          <ac:spMkLst>
            <pc:docMk/>
            <pc:sldMk cId="1757396926" sldId="283"/>
            <ac:spMk id="2" creationId="{6EBFA446-E191-400D-A74B-B3AABC51ABBE}"/>
          </ac:spMkLst>
        </pc:spChg>
        <pc:spChg chg="mod">
          <ac:chgData name="Harness, David" userId="00b5c01e-e802-4d63-9d3f-e30c84cf2197" providerId="ADAL" clId="{4BC919E0-8C53-407C-A706-0054D2B92D7F}" dt="2019-06-28T16:08:13.259" v="913" actId="207"/>
          <ac:spMkLst>
            <pc:docMk/>
            <pc:sldMk cId="1757396926" sldId="283"/>
            <ac:spMk id="4" creationId="{8D6D9DF0-36ED-4863-B918-F6735D13A7C1}"/>
          </ac:spMkLst>
        </pc:spChg>
      </pc:sldChg>
      <pc:sldChg chg="addSp delSp modSp add">
        <pc:chgData name="Harness, David" userId="00b5c01e-e802-4d63-9d3f-e30c84cf2197" providerId="ADAL" clId="{4BC919E0-8C53-407C-A706-0054D2B92D7F}" dt="2019-06-28T16:15:29.478" v="978" actId="478"/>
        <pc:sldMkLst>
          <pc:docMk/>
          <pc:sldMk cId="1414400229" sldId="284"/>
        </pc:sldMkLst>
        <pc:spChg chg="mod">
          <ac:chgData name="Harness, David" userId="00b5c01e-e802-4d63-9d3f-e30c84cf2197" providerId="ADAL" clId="{4BC919E0-8C53-407C-A706-0054D2B92D7F}" dt="2019-06-28T16:14:40.939" v="950" actId="207"/>
          <ac:spMkLst>
            <pc:docMk/>
            <pc:sldMk cId="1414400229" sldId="284"/>
            <ac:spMk id="4" creationId="{8D6D9DF0-36ED-4863-B918-F6735D13A7C1}"/>
          </ac:spMkLst>
        </pc:spChg>
        <pc:picChg chg="add mod">
          <ac:chgData name="Harness, David" userId="00b5c01e-e802-4d63-9d3f-e30c84cf2197" providerId="ADAL" clId="{4BC919E0-8C53-407C-A706-0054D2B92D7F}" dt="2019-06-28T16:14:04.753" v="947"/>
          <ac:picMkLst>
            <pc:docMk/>
            <pc:sldMk cId="1414400229" sldId="284"/>
            <ac:picMk id="7" creationId="{9FEC718F-9640-48C4-B259-0FD7ECEAABA8}"/>
          </ac:picMkLst>
        </pc:picChg>
        <pc:picChg chg="add del">
          <ac:chgData name="Harness, David" userId="00b5c01e-e802-4d63-9d3f-e30c84cf2197" providerId="ADAL" clId="{4BC919E0-8C53-407C-A706-0054D2B92D7F}" dt="2019-06-28T16:15:09.811" v="962"/>
          <ac:picMkLst>
            <pc:docMk/>
            <pc:sldMk cId="1414400229" sldId="284"/>
            <ac:picMk id="9" creationId="{298B2F28-9FF7-4BAF-B14F-91BB21CA0589}"/>
          </ac:picMkLst>
        </pc:picChg>
        <pc:picChg chg="add del">
          <ac:chgData name="Harness, David" userId="00b5c01e-e802-4d63-9d3f-e30c84cf2197" providerId="ADAL" clId="{4BC919E0-8C53-407C-A706-0054D2B92D7F}" dt="2019-06-28T16:15:29.155" v="977"/>
          <ac:picMkLst>
            <pc:docMk/>
            <pc:sldMk cId="1414400229" sldId="284"/>
            <ac:picMk id="10" creationId="{232A21CC-EBF5-4C18-A073-197DCEC8EEE4}"/>
          </ac:picMkLst>
        </pc:picChg>
        <pc:picChg chg="del">
          <ac:chgData name="Harness, David" userId="00b5c01e-e802-4d63-9d3f-e30c84cf2197" providerId="ADAL" clId="{4BC919E0-8C53-407C-A706-0054D2B92D7F}" dt="2019-06-28T16:12:03.266" v="917" actId="478"/>
          <ac:picMkLst>
            <pc:docMk/>
            <pc:sldMk cId="1414400229" sldId="284"/>
            <ac:picMk id="3074" creationId="{768EC798-182F-4445-81F3-0386A0E01012}"/>
          </ac:picMkLst>
        </pc:picChg>
        <pc:picChg chg="add del mod">
          <ac:chgData name="Harness, David" userId="00b5c01e-e802-4d63-9d3f-e30c84cf2197" providerId="ADAL" clId="{4BC919E0-8C53-407C-A706-0054D2B92D7F}" dt="2019-06-28T16:12:14.327" v="923" actId="478"/>
          <ac:picMkLst>
            <pc:docMk/>
            <pc:sldMk cId="1414400229" sldId="284"/>
            <ac:picMk id="33794" creationId="{4880CDF2-70A7-4BCD-A88F-4D3856AF195E}"/>
          </ac:picMkLst>
        </pc:picChg>
        <pc:picChg chg="add del mod">
          <ac:chgData name="Harness, David" userId="00b5c01e-e802-4d63-9d3f-e30c84cf2197" providerId="ADAL" clId="{4BC919E0-8C53-407C-A706-0054D2B92D7F}" dt="2019-06-28T16:13:31.005" v="933" actId="478"/>
          <ac:picMkLst>
            <pc:docMk/>
            <pc:sldMk cId="1414400229" sldId="284"/>
            <ac:picMk id="33796" creationId="{171F700D-4154-4C51-9FE2-813E853690E6}"/>
          </ac:picMkLst>
        </pc:picChg>
        <pc:picChg chg="add del mod">
          <ac:chgData name="Harness, David" userId="00b5c01e-e802-4d63-9d3f-e30c84cf2197" providerId="ADAL" clId="{4BC919E0-8C53-407C-A706-0054D2B92D7F}" dt="2019-06-28T16:15:29.478" v="978" actId="478"/>
          <ac:picMkLst>
            <pc:docMk/>
            <pc:sldMk cId="1414400229" sldId="284"/>
            <ac:picMk id="33798" creationId="{70D09A98-482B-4911-B527-3100EA4C4D68}"/>
          </ac:picMkLst>
        </pc:picChg>
        <pc:picChg chg="add del mod">
          <ac:chgData name="Harness, David" userId="00b5c01e-e802-4d63-9d3f-e30c84cf2197" providerId="ADAL" clId="{4BC919E0-8C53-407C-A706-0054D2B92D7F}" dt="2019-06-28T16:15:20.945" v="974"/>
          <ac:picMkLst>
            <pc:docMk/>
            <pc:sldMk cId="1414400229" sldId="284"/>
            <ac:picMk id="33800" creationId="{9B75B5D9-429A-4E9E-8DEA-E8AEC650128C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19:45.719" v="1028" actId="12789"/>
        <pc:sldMkLst>
          <pc:docMk/>
          <pc:sldMk cId="1323334976" sldId="285"/>
        </pc:sldMkLst>
        <pc:spChg chg="mod">
          <ac:chgData name="Harness, David" userId="00b5c01e-e802-4d63-9d3f-e30c84cf2197" providerId="ADAL" clId="{4BC919E0-8C53-407C-A706-0054D2B92D7F}" dt="2019-06-28T16:19:36.045" v="1027" actId="207"/>
          <ac:spMkLst>
            <pc:docMk/>
            <pc:sldMk cId="1323334976" sldId="285"/>
            <ac:spMk id="4" creationId="{8D6D9DF0-36ED-4863-B918-F6735D13A7C1}"/>
          </ac:spMkLst>
        </pc:spChg>
        <pc:grpChg chg="add mod">
          <ac:chgData name="Harness, David" userId="00b5c01e-e802-4d63-9d3f-e30c84cf2197" providerId="ADAL" clId="{4BC919E0-8C53-407C-A706-0054D2B92D7F}" dt="2019-06-28T16:19:45.719" v="1028" actId="12789"/>
          <ac:grpSpMkLst>
            <pc:docMk/>
            <pc:sldMk cId="1323334976" sldId="285"/>
            <ac:grpSpMk id="2" creationId="{C651E0FA-B129-4F5F-AED9-1E0F1B643A8F}"/>
          </ac:grpSpMkLst>
        </pc:grpChg>
        <pc:picChg chg="del">
          <ac:chgData name="Harness, David" userId="00b5c01e-e802-4d63-9d3f-e30c84cf2197" providerId="ADAL" clId="{4BC919E0-8C53-407C-A706-0054D2B92D7F}" dt="2019-06-28T16:17:07.120" v="980" actId="478"/>
          <ac:picMkLst>
            <pc:docMk/>
            <pc:sldMk cId="1323334976" sldId="285"/>
            <ac:picMk id="7" creationId="{9FEC718F-9640-48C4-B259-0FD7ECEAABA8}"/>
          </ac:picMkLst>
        </pc:picChg>
        <pc:picChg chg="del">
          <ac:chgData name="Harness, David" userId="00b5c01e-e802-4d63-9d3f-e30c84cf2197" providerId="ADAL" clId="{4BC919E0-8C53-407C-A706-0054D2B92D7F}" dt="2019-06-28T16:17:07.120" v="980" actId="478"/>
          <ac:picMkLst>
            <pc:docMk/>
            <pc:sldMk cId="1323334976" sldId="285"/>
            <ac:picMk id="33798" creationId="{70D09A98-482B-4911-B527-3100EA4C4D68}"/>
          </ac:picMkLst>
        </pc:picChg>
        <pc:picChg chg="add mod">
          <ac:chgData name="Harness, David" userId="00b5c01e-e802-4d63-9d3f-e30c84cf2197" providerId="ADAL" clId="{4BC919E0-8C53-407C-A706-0054D2B92D7F}" dt="2019-06-28T16:18:44.030" v="1011" actId="164"/>
          <ac:picMkLst>
            <pc:docMk/>
            <pc:sldMk cId="1323334976" sldId="285"/>
            <ac:picMk id="36866" creationId="{A1B0EA5B-E862-46FB-BC91-650E7B93995D}"/>
          </ac:picMkLst>
        </pc:picChg>
        <pc:picChg chg="add mod">
          <ac:chgData name="Harness, David" userId="00b5c01e-e802-4d63-9d3f-e30c84cf2197" providerId="ADAL" clId="{4BC919E0-8C53-407C-A706-0054D2B92D7F}" dt="2019-06-28T16:19:45.719" v="1028" actId="12789"/>
          <ac:picMkLst>
            <pc:docMk/>
            <pc:sldMk cId="1323334976" sldId="285"/>
            <ac:picMk id="36868" creationId="{7D4BC3DD-08CE-4C75-ADD3-0DE0ED5B4958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28:34.934" v="1059" actId="1076"/>
        <pc:sldMkLst>
          <pc:docMk/>
          <pc:sldMk cId="2644471930" sldId="286"/>
        </pc:sldMkLst>
        <pc:spChg chg="del">
          <ac:chgData name="Harness, David" userId="00b5c01e-e802-4d63-9d3f-e30c84cf2197" providerId="ADAL" clId="{4BC919E0-8C53-407C-A706-0054D2B92D7F}" dt="2019-06-28T16:26:48.254" v="1030" actId="478"/>
          <ac:spMkLst>
            <pc:docMk/>
            <pc:sldMk cId="2644471930" sldId="286"/>
            <ac:spMk id="2" creationId="{6EBFA446-E191-400D-A74B-B3AABC51ABBE}"/>
          </ac:spMkLst>
        </pc:spChg>
        <pc:spChg chg="mod">
          <ac:chgData name="Harness, David" userId="00b5c01e-e802-4d63-9d3f-e30c84cf2197" providerId="ADAL" clId="{4BC919E0-8C53-407C-A706-0054D2B92D7F}" dt="2019-06-28T16:28:05.720" v="1048" actId="207"/>
          <ac:spMkLst>
            <pc:docMk/>
            <pc:sldMk cId="2644471930" sldId="286"/>
            <ac:spMk id="4" creationId="{8D6D9DF0-36ED-4863-B918-F6735D13A7C1}"/>
          </ac:spMkLst>
        </pc:spChg>
        <pc:picChg chg="add mod modCrop">
          <ac:chgData name="Harness, David" userId="00b5c01e-e802-4d63-9d3f-e30c84cf2197" providerId="ADAL" clId="{4BC919E0-8C53-407C-A706-0054D2B92D7F}" dt="2019-06-28T16:28:34.934" v="1059" actId="1076"/>
          <ac:picMkLst>
            <pc:docMk/>
            <pc:sldMk cId="2644471930" sldId="286"/>
            <ac:picMk id="3" creationId="{02D2A3E8-B154-4758-AA9A-6B92785C0760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31:59.590" v="1074" actId="478"/>
        <pc:sldMkLst>
          <pc:docMk/>
          <pc:sldMk cId="2433375054" sldId="287"/>
        </pc:sldMkLst>
        <pc:spChg chg="mod">
          <ac:chgData name="Harness, David" userId="00b5c01e-e802-4d63-9d3f-e30c84cf2197" providerId="ADAL" clId="{4BC919E0-8C53-407C-A706-0054D2B92D7F}" dt="2019-06-28T16:31:56.918" v="1073" actId="207"/>
          <ac:spMkLst>
            <pc:docMk/>
            <pc:sldMk cId="2433375054" sldId="287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6:31:59.590" v="1074" actId="478"/>
          <ac:picMkLst>
            <pc:docMk/>
            <pc:sldMk cId="2433375054" sldId="287"/>
            <ac:picMk id="2" creationId="{6BC0AF39-2FAB-46EF-A269-7F34E6F525C1}"/>
          </ac:picMkLst>
        </pc:picChg>
        <pc:picChg chg="del">
          <ac:chgData name="Harness, David" userId="00b5c01e-e802-4d63-9d3f-e30c84cf2197" providerId="ADAL" clId="{4BC919E0-8C53-407C-A706-0054D2B92D7F}" dt="2019-06-28T16:31:05.865" v="1061" actId="478"/>
          <ac:picMkLst>
            <pc:docMk/>
            <pc:sldMk cId="2433375054" sldId="287"/>
            <ac:picMk id="3" creationId="{02D2A3E8-B154-4758-AA9A-6B92785C0760}"/>
          </ac:picMkLst>
        </pc:picChg>
        <pc:picChg chg="add mod">
          <ac:chgData name="Harness, David" userId="00b5c01e-e802-4d63-9d3f-e30c84cf2197" providerId="ADAL" clId="{4BC919E0-8C53-407C-A706-0054D2B92D7F}" dt="2019-06-28T16:31:43.676" v="1070" actId="1076"/>
          <ac:picMkLst>
            <pc:docMk/>
            <pc:sldMk cId="2433375054" sldId="287"/>
            <ac:picMk id="37890" creationId="{E41ABB8D-5888-4F36-89D6-A23CD8EF1AA5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37:13.417" v="1093" actId="1076"/>
        <pc:sldMkLst>
          <pc:docMk/>
          <pc:sldMk cId="2758426006" sldId="288"/>
        </pc:sldMkLst>
        <pc:spChg chg="mod">
          <ac:chgData name="Harness, David" userId="00b5c01e-e802-4d63-9d3f-e30c84cf2197" providerId="ADAL" clId="{4BC919E0-8C53-407C-A706-0054D2B92D7F}" dt="2019-06-28T16:37:04.371" v="1081" actId="207"/>
          <ac:spMkLst>
            <pc:docMk/>
            <pc:sldMk cId="2758426006" sldId="288"/>
            <ac:spMk id="4" creationId="{8D6D9DF0-36ED-4863-B918-F6735D13A7C1}"/>
          </ac:spMkLst>
        </pc:spChg>
        <pc:picChg chg="add mod">
          <ac:chgData name="Harness, David" userId="00b5c01e-e802-4d63-9d3f-e30c84cf2197" providerId="ADAL" clId="{4BC919E0-8C53-407C-A706-0054D2B92D7F}" dt="2019-06-28T16:37:13.417" v="1093" actId="1076"/>
          <ac:picMkLst>
            <pc:docMk/>
            <pc:sldMk cId="2758426006" sldId="288"/>
            <ac:picMk id="2" creationId="{94D54169-4E96-43AB-B02D-0AAF785BDDAA}"/>
          </ac:picMkLst>
        </pc:picChg>
        <pc:picChg chg="del">
          <ac:chgData name="Harness, David" userId="00b5c01e-e802-4d63-9d3f-e30c84cf2197" providerId="ADAL" clId="{4BC919E0-8C53-407C-A706-0054D2B92D7F}" dt="2019-06-28T16:36:43.384" v="1076" actId="478"/>
          <ac:picMkLst>
            <pc:docMk/>
            <pc:sldMk cId="2758426006" sldId="288"/>
            <ac:picMk id="37890" creationId="{E41ABB8D-5888-4F36-89D6-A23CD8EF1AA5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43:12.219" v="1108" actId="1076"/>
        <pc:sldMkLst>
          <pc:docMk/>
          <pc:sldMk cId="2713897133" sldId="289"/>
        </pc:sldMkLst>
        <pc:spChg chg="mod">
          <ac:chgData name="Harness, David" userId="00b5c01e-e802-4d63-9d3f-e30c84cf2197" providerId="ADAL" clId="{4BC919E0-8C53-407C-A706-0054D2B92D7F}" dt="2019-06-28T16:43:02.661" v="1104" actId="207"/>
          <ac:spMkLst>
            <pc:docMk/>
            <pc:sldMk cId="2713897133" sldId="289"/>
            <ac:spMk id="4" creationId="{8D6D9DF0-36ED-4863-B918-F6735D13A7C1}"/>
          </ac:spMkLst>
        </pc:spChg>
        <pc:grpChg chg="del">
          <ac:chgData name="Harness, David" userId="00b5c01e-e802-4d63-9d3f-e30c84cf2197" providerId="ADAL" clId="{4BC919E0-8C53-407C-A706-0054D2B92D7F}" dt="2019-06-28T16:42:35.232" v="1095" actId="478"/>
          <ac:grpSpMkLst>
            <pc:docMk/>
            <pc:sldMk cId="2713897133" sldId="289"/>
            <ac:grpSpMk id="2" creationId="{C651E0FA-B129-4F5F-AED9-1E0F1B643A8F}"/>
          </ac:grpSpMkLst>
        </pc:grpChg>
        <pc:picChg chg="add mod">
          <ac:chgData name="Harness, David" userId="00b5c01e-e802-4d63-9d3f-e30c84cf2197" providerId="ADAL" clId="{4BC919E0-8C53-407C-A706-0054D2B92D7F}" dt="2019-06-28T16:43:12.219" v="1108" actId="1076"/>
          <ac:picMkLst>
            <pc:docMk/>
            <pc:sldMk cId="2713897133" sldId="289"/>
            <ac:picMk id="3" creationId="{4AACD5B0-E171-4EB8-A30E-6ED8BA2BD653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44:59.132" v="1126" actId="1076"/>
        <pc:sldMkLst>
          <pc:docMk/>
          <pc:sldMk cId="3021149224" sldId="290"/>
        </pc:sldMkLst>
        <pc:spChg chg="mod">
          <ac:chgData name="Harness, David" userId="00b5c01e-e802-4d63-9d3f-e30c84cf2197" providerId="ADAL" clId="{4BC919E0-8C53-407C-A706-0054D2B92D7F}" dt="2019-06-28T16:44:30.852" v="1114" actId="207"/>
          <ac:spMkLst>
            <pc:docMk/>
            <pc:sldMk cId="3021149224" sldId="290"/>
            <ac:spMk id="4" creationId="{8D6D9DF0-36ED-4863-B918-F6735D13A7C1}"/>
          </ac:spMkLst>
        </pc:spChg>
        <pc:grpChg chg="del">
          <ac:chgData name="Harness, David" userId="00b5c01e-e802-4d63-9d3f-e30c84cf2197" providerId="ADAL" clId="{4BC919E0-8C53-407C-A706-0054D2B92D7F}" dt="2019-06-28T16:44:13.543" v="1110" actId="478"/>
          <ac:grpSpMkLst>
            <pc:docMk/>
            <pc:sldMk cId="3021149224" sldId="290"/>
            <ac:grpSpMk id="2" creationId="{C651E0FA-B129-4F5F-AED9-1E0F1B643A8F}"/>
          </ac:grpSpMkLst>
        </pc:grpChg>
        <pc:picChg chg="add mod">
          <ac:chgData name="Harness, David" userId="00b5c01e-e802-4d63-9d3f-e30c84cf2197" providerId="ADAL" clId="{4BC919E0-8C53-407C-A706-0054D2B92D7F}" dt="2019-06-28T16:44:59.132" v="1126" actId="1076"/>
          <ac:picMkLst>
            <pc:docMk/>
            <pc:sldMk cId="3021149224" sldId="290"/>
            <ac:picMk id="39938" creationId="{ACDC9A17-5D6F-443E-8BD4-0F1CC9EF7D7D}"/>
          </ac:picMkLst>
        </pc:picChg>
      </pc:sldChg>
      <pc:sldChg chg="addSp delSp modSp add">
        <pc:chgData name="Harness, David" userId="00b5c01e-e802-4d63-9d3f-e30c84cf2197" providerId="ADAL" clId="{4BC919E0-8C53-407C-A706-0054D2B92D7F}" dt="2019-06-28T16:46:39.212" v="1138" actId="478"/>
        <pc:sldMkLst>
          <pc:docMk/>
          <pc:sldMk cId="3541015006" sldId="291"/>
        </pc:sldMkLst>
        <pc:spChg chg="mod">
          <ac:chgData name="Harness, David" userId="00b5c01e-e802-4d63-9d3f-e30c84cf2197" providerId="ADAL" clId="{4BC919E0-8C53-407C-A706-0054D2B92D7F}" dt="2019-06-28T16:46:36.358" v="1137" actId="207"/>
          <ac:spMkLst>
            <pc:docMk/>
            <pc:sldMk cId="3541015006" sldId="291"/>
            <ac:spMk id="4" creationId="{8D6D9DF0-36ED-4863-B918-F6735D13A7C1}"/>
          </ac:spMkLst>
        </pc:spChg>
        <pc:picChg chg="add del mod">
          <ac:chgData name="Harness, David" userId="00b5c01e-e802-4d63-9d3f-e30c84cf2197" providerId="ADAL" clId="{4BC919E0-8C53-407C-A706-0054D2B92D7F}" dt="2019-06-28T16:46:39.212" v="1138" actId="478"/>
          <ac:picMkLst>
            <pc:docMk/>
            <pc:sldMk cId="3541015006" sldId="291"/>
            <ac:picMk id="2" creationId="{4530C2A7-F3A3-48BF-9705-226E84DE0066}"/>
          </ac:picMkLst>
        </pc:picChg>
        <pc:picChg chg="del">
          <ac:chgData name="Harness, David" userId="00b5c01e-e802-4d63-9d3f-e30c84cf2197" providerId="ADAL" clId="{4BC919E0-8C53-407C-A706-0054D2B92D7F}" dt="2019-06-28T16:46:04.144" v="1128" actId="478"/>
          <ac:picMkLst>
            <pc:docMk/>
            <pc:sldMk cId="3541015006" sldId="291"/>
            <ac:picMk id="37890" creationId="{E41ABB8D-5888-4F36-89D6-A23CD8EF1AA5}"/>
          </ac:picMkLst>
        </pc:picChg>
        <pc:picChg chg="add mod">
          <ac:chgData name="Harness, David" userId="00b5c01e-e802-4d63-9d3f-e30c84cf2197" providerId="ADAL" clId="{4BC919E0-8C53-407C-A706-0054D2B92D7F}" dt="2019-06-28T16:46:13.457" v="1133" actId="1076"/>
          <ac:picMkLst>
            <pc:docMk/>
            <pc:sldMk cId="3541015006" sldId="291"/>
            <ac:picMk id="43010" creationId="{AD3C83DB-2D8F-407D-AEF5-8E5B8D75B528}"/>
          </ac:picMkLst>
        </pc:picChg>
      </pc:sldChg>
    </pc:docChg>
  </pc:docChgLst>
  <pc:docChgLst>
    <pc:chgData name="David Harness" userId="00b5c01e-e802-4d63-9d3f-e30c84cf2197" providerId="ADAL" clId="{26970D0B-6487-4FBF-BAD6-4100671202AE}"/>
    <pc:docChg chg="undo custSel addSld modSld sldOrd">
      <pc:chgData name="David Harness" userId="00b5c01e-e802-4d63-9d3f-e30c84cf2197" providerId="ADAL" clId="{26970D0B-6487-4FBF-BAD6-4100671202AE}" dt="2019-06-28T14:28:18.355" v="183" actId="207"/>
      <pc:docMkLst>
        <pc:docMk/>
      </pc:docMkLst>
      <pc:sldChg chg="addSp delSp modSp">
        <pc:chgData name="David Harness" userId="00b5c01e-e802-4d63-9d3f-e30c84cf2197" providerId="ADAL" clId="{26970D0B-6487-4FBF-BAD6-4100671202AE}" dt="2019-06-28T12:44:03.657" v="54" actId="12788"/>
        <pc:sldMkLst>
          <pc:docMk/>
          <pc:sldMk cId="280506541" sldId="257"/>
        </pc:sldMkLst>
        <pc:spChg chg="mod">
          <ac:chgData name="David Harness" userId="00b5c01e-e802-4d63-9d3f-e30c84cf2197" providerId="ADAL" clId="{26970D0B-6487-4FBF-BAD6-4100671202AE}" dt="2019-06-28T12:43:38.121" v="32" actId="1076"/>
          <ac:spMkLst>
            <pc:docMk/>
            <pc:sldMk cId="280506541" sldId="257"/>
            <ac:spMk id="7" creationId="{A43537D1-A093-4E8D-BCBB-570B87181D21}"/>
          </ac:spMkLst>
        </pc:spChg>
        <pc:grpChg chg="add mod">
          <ac:chgData name="David Harness" userId="00b5c01e-e802-4d63-9d3f-e30c84cf2197" providerId="ADAL" clId="{26970D0B-6487-4FBF-BAD6-4100671202AE}" dt="2019-06-28T12:44:03.657" v="54" actId="12788"/>
          <ac:grpSpMkLst>
            <pc:docMk/>
            <pc:sldMk cId="280506541" sldId="257"/>
            <ac:grpSpMk id="2" creationId="{92765C73-D2B3-4FD2-8718-A1087EC58F10}"/>
          </ac:grpSpMkLst>
        </pc:grpChg>
        <pc:picChg chg="del">
          <ac:chgData name="David Harness" userId="00b5c01e-e802-4d63-9d3f-e30c84cf2197" providerId="ADAL" clId="{26970D0B-6487-4FBF-BAD6-4100671202AE}" dt="2019-06-28T12:30:26.847" v="14" actId="478"/>
          <ac:picMkLst>
            <pc:docMk/>
            <pc:sldMk cId="280506541" sldId="257"/>
            <ac:picMk id="10" creationId="{8EC5152A-3E5C-410C-B127-B02A6A97EA4F}"/>
          </ac:picMkLst>
        </pc:picChg>
        <pc:picChg chg="mod">
          <ac:chgData name="David Harness" userId="00b5c01e-e802-4d63-9d3f-e30c84cf2197" providerId="ADAL" clId="{26970D0B-6487-4FBF-BAD6-4100671202AE}" dt="2019-06-28T12:43:54.264" v="53" actId="1038"/>
          <ac:picMkLst>
            <pc:docMk/>
            <pc:sldMk cId="280506541" sldId="257"/>
            <ac:picMk id="2054" creationId="{5BBB0A47-2022-4E1D-AC67-93486913C304}"/>
          </ac:picMkLst>
        </pc:picChg>
      </pc:sldChg>
      <pc:sldChg chg="modSp">
        <pc:chgData name="David Harness" userId="00b5c01e-e802-4d63-9d3f-e30c84cf2197" providerId="ADAL" clId="{26970D0B-6487-4FBF-BAD6-4100671202AE}" dt="2019-06-28T14:12:11.858" v="158" actId="207"/>
        <pc:sldMkLst>
          <pc:docMk/>
          <pc:sldMk cId="2757599462" sldId="263"/>
        </pc:sldMkLst>
        <pc:spChg chg="mod">
          <ac:chgData name="David Harness" userId="00b5c01e-e802-4d63-9d3f-e30c84cf2197" providerId="ADAL" clId="{26970D0B-6487-4FBF-BAD6-4100671202AE}" dt="2019-06-28T14:12:11.858" v="158" actId="207"/>
          <ac:spMkLst>
            <pc:docMk/>
            <pc:sldMk cId="2757599462" sldId="263"/>
            <ac:spMk id="4" creationId="{8D6D9DF0-36ED-4863-B918-F6735D13A7C1}"/>
          </ac:spMkLst>
        </pc:spChg>
      </pc:sldChg>
      <pc:sldChg chg="modSp">
        <pc:chgData name="David Harness" userId="00b5c01e-e802-4d63-9d3f-e30c84cf2197" providerId="ADAL" clId="{26970D0B-6487-4FBF-BAD6-4100671202AE}" dt="2019-06-28T14:12:28.331" v="161" actId="207"/>
        <pc:sldMkLst>
          <pc:docMk/>
          <pc:sldMk cId="2484894236" sldId="264"/>
        </pc:sldMkLst>
        <pc:spChg chg="mod">
          <ac:chgData name="David Harness" userId="00b5c01e-e802-4d63-9d3f-e30c84cf2197" providerId="ADAL" clId="{26970D0B-6487-4FBF-BAD6-4100671202AE}" dt="2019-06-28T14:12:28.331" v="161" actId="207"/>
          <ac:spMkLst>
            <pc:docMk/>
            <pc:sldMk cId="2484894236" sldId="264"/>
            <ac:spMk id="4" creationId="{8D6D9DF0-36ED-4863-B918-F6735D13A7C1}"/>
          </ac:spMkLst>
        </pc:spChg>
      </pc:sldChg>
      <pc:sldChg chg="addSp modSp ord">
        <pc:chgData name="David Harness" userId="00b5c01e-e802-4d63-9d3f-e30c84cf2197" providerId="ADAL" clId="{26970D0B-6487-4FBF-BAD6-4100671202AE}" dt="2019-06-28T13:31:03.842" v="126"/>
        <pc:sldMkLst>
          <pc:docMk/>
          <pc:sldMk cId="588066880" sldId="268"/>
        </pc:sldMkLst>
        <pc:spChg chg="mod">
          <ac:chgData name="David Harness" userId="00b5c01e-e802-4d63-9d3f-e30c84cf2197" providerId="ADAL" clId="{26970D0B-6487-4FBF-BAD6-4100671202AE}" dt="2019-06-28T12:29:07.728" v="7" actId="207"/>
          <ac:spMkLst>
            <pc:docMk/>
            <pc:sldMk cId="588066880" sldId="268"/>
            <ac:spMk id="4" creationId="{8D6D9DF0-36ED-4863-B918-F6735D13A7C1}"/>
          </ac:spMkLst>
        </pc:spChg>
        <pc:grpChg chg="add mod">
          <ac:chgData name="David Harness" userId="00b5c01e-e802-4d63-9d3f-e30c84cf2197" providerId="ADAL" clId="{26970D0B-6487-4FBF-BAD6-4100671202AE}" dt="2019-06-28T12:30:03.911" v="13" actId="1076"/>
          <ac:grpSpMkLst>
            <pc:docMk/>
            <pc:sldMk cId="588066880" sldId="268"/>
            <ac:grpSpMk id="3" creationId="{253E4AC5-0363-4E91-9D82-642D40BFF0FC}"/>
          </ac:grpSpMkLst>
        </pc:grpChg>
        <pc:picChg chg="mod modCrop">
          <ac:chgData name="David Harness" userId="00b5c01e-e802-4d63-9d3f-e30c84cf2197" providerId="ADAL" clId="{26970D0B-6487-4FBF-BAD6-4100671202AE}" dt="2019-06-28T12:29:54.034" v="8" actId="164"/>
          <ac:picMkLst>
            <pc:docMk/>
            <pc:sldMk cId="588066880" sldId="268"/>
            <ac:picMk id="2" creationId="{D0FC2263-9572-4975-B342-75C1B9289916}"/>
          </ac:picMkLst>
        </pc:picChg>
        <pc:picChg chg="mod">
          <ac:chgData name="David Harness" userId="00b5c01e-e802-4d63-9d3f-e30c84cf2197" providerId="ADAL" clId="{26970D0B-6487-4FBF-BAD6-4100671202AE}" dt="2019-06-28T12:29:54.034" v="8" actId="164"/>
          <ac:picMkLst>
            <pc:docMk/>
            <pc:sldMk cId="588066880" sldId="268"/>
            <ac:picMk id="6" creationId="{9816A19A-70CA-4EB1-BCC3-5B62F3782AE8}"/>
          </ac:picMkLst>
        </pc:picChg>
      </pc:sldChg>
      <pc:sldChg chg="addSp delSp modSp add ord">
        <pc:chgData name="David Harness" userId="00b5c01e-e802-4d63-9d3f-e30c84cf2197" providerId="ADAL" clId="{26970D0B-6487-4FBF-BAD6-4100671202AE}" dt="2019-06-28T13:31:05.836" v="127"/>
        <pc:sldMkLst>
          <pc:docMk/>
          <pc:sldMk cId="3680451413" sldId="269"/>
        </pc:sldMkLst>
        <pc:spChg chg="mod">
          <ac:chgData name="David Harness" userId="00b5c01e-e802-4d63-9d3f-e30c84cf2197" providerId="ADAL" clId="{26970D0B-6487-4FBF-BAD6-4100671202AE}" dt="2019-06-28T13:29:43.259" v="125" actId="207"/>
          <ac:spMkLst>
            <pc:docMk/>
            <pc:sldMk cId="3680451413" sldId="269"/>
            <ac:spMk id="4" creationId="{8D6D9DF0-36ED-4863-B918-F6735D13A7C1}"/>
          </ac:spMkLst>
        </pc:spChg>
        <pc:grpChg chg="del">
          <ac:chgData name="David Harness" userId="00b5c01e-e802-4d63-9d3f-e30c84cf2197" providerId="ADAL" clId="{26970D0B-6487-4FBF-BAD6-4100671202AE}" dt="2019-06-28T13:24:18.818" v="56" actId="478"/>
          <ac:grpSpMkLst>
            <pc:docMk/>
            <pc:sldMk cId="3680451413" sldId="269"/>
            <ac:grpSpMk id="3" creationId="{253E4AC5-0363-4E91-9D82-642D40BFF0FC}"/>
          </ac:grpSpMkLst>
        </pc:grpChg>
        <pc:picChg chg="add mod modCrop">
          <ac:chgData name="David Harness" userId="00b5c01e-e802-4d63-9d3f-e30c84cf2197" providerId="ADAL" clId="{26970D0B-6487-4FBF-BAD6-4100671202AE}" dt="2019-06-28T13:28:56.677" v="89" actId="732"/>
          <ac:picMkLst>
            <pc:docMk/>
            <pc:sldMk cId="3680451413" sldId="269"/>
            <ac:picMk id="5" creationId="{08B18289-550D-4C64-9E5E-28B606D695EC}"/>
          </ac:picMkLst>
        </pc:picChg>
        <pc:picChg chg="add del mod">
          <ac:chgData name="David Harness" userId="00b5c01e-e802-4d63-9d3f-e30c84cf2197" providerId="ADAL" clId="{26970D0B-6487-4FBF-BAD6-4100671202AE}" dt="2019-06-28T13:27:05.461" v="80" actId="478"/>
          <ac:picMkLst>
            <pc:docMk/>
            <pc:sldMk cId="3680451413" sldId="269"/>
            <ac:picMk id="1026" creationId="{747A29F7-1887-45D7-B06C-8F7A4A8AF71C}"/>
          </ac:picMkLst>
        </pc:picChg>
      </pc:sldChg>
      <pc:sldChg chg="addSp delSp modSp add">
        <pc:chgData name="David Harness" userId="00b5c01e-e802-4d63-9d3f-e30c84cf2197" providerId="ADAL" clId="{26970D0B-6487-4FBF-BAD6-4100671202AE}" dt="2019-06-28T14:11:58.708" v="157" actId="207"/>
        <pc:sldMkLst>
          <pc:docMk/>
          <pc:sldMk cId="857109564" sldId="270"/>
        </pc:sldMkLst>
        <pc:spChg chg="mod">
          <ac:chgData name="David Harness" userId="00b5c01e-e802-4d63-9d3f-e30c84cf2197" providerId="ADAL" clId="{26970D0B-6487-4FBF-BAD6-4100671202AE}" dt="2019-06-28T14:11:58.708" v="157" actId="207"/>
          <ac:spMkLst>
            <pc:docMk/>
            <pc:sldMk cId="857109564" sldId="270"/>
            <ac:spMk id="4" creationId="{8D6D9DF0-36ED-4863-B918-F6735D13A7C1}"/>
          </ac:spMkLst>
        </pc:spChg>
        <pc:picChg chg="add mod">
          <ac:chgData name="David Harness" userId="00b5c01e-e802-4d63-9d3f-e30c84cf2197" providerId="ADAL" clId="{26970D0B-6487-4FBF-BAD6-4100671202AE}" dt="2019-06-28T13:42:33.661" v="156"/>
          <ac:picMkLst>
            <pc:docMk/>
            <pc:sldMk cId="857109564" sldId="270"/>
            <ac:picMk id="2050" creationId="{E8726480-97C1-4545-B5F0-F806D5F5FA0E}"/>
          </ac:picMkLst>
        </pc:picChg>
        <pc:picChg chg="del">
          <ac:chgData name="David Harness" userId="00b5c01e-e802-4d63-9d3f-e30c84cf2197" providerId="ADAL" clId="{26970D0B-6487-4FBF-BAD6-4100671202AE}" dt="2019-06-28T13:32:20.458" v="129" actId="478"/>
          <ac:picMkLst>
            <pc:docMk/>
            <pc:sldMk cId="857109564" sldId="270"/>
            <ac:picMk id="18434" creationId="{D777C71D-98BA-48BD-83EF-D2E0D086AF5B}"/>
          </ac:picMkLst>
        </pc:picChg>
      </pc:sldChg>
      <pc:sldChg chg="addSp delSp modSp add">
        <pc:chgData name="David Harness" userId="00b5c01e-e802-4d63-9d3f-e30c84cf2197" providerId="ADAL" clId="{26970D0B-6487-4FBF-BAD6-4100671202AE}" dt="2019-06-28T14:28:18.355" v="183" actId="207"/>
        <pc:sldMkLst>
          <pc:docMk/>
          <pc:sldMk cId="2178293540" sldId="271"/>
        </pc:sldMkLst>
        <pc:spChg chg="mod">
          <ac:chgData name="David Harness" userId="00b5c01e-e802-4d63-9d3f-e30c84cf2197" providerId="ADAL" clId="{26970D0B-6487-4FBF-BAD6-4100671202AE}" dt="2019-06-28T14:28:18.355" v="183" actId="207"/>
          <ac:spMkLst>
            <pc:docMk/>
            <pc:sldMk cId="2178293540" sldId="271"/>
            <ac:spMk id="4" creationId="{8D6D9DF0-36ED-4863-B918-F6735D13A7C1}"/>
          </ac:spMkLst>
        </pc:spChg>
        <pc:picChg chg="del">
          <ac:chgData name="David Harness" userId="00b5c01e-e802-4d63-9d3f-e30c84cf2197" providerId="ADAL" clId="{26970D0B-6487-4FBF-BAD6-4100671202AE}" dt="2019-06-28T14:27:52.392" v="163" actId="478"/>
          <ac:picMkLst>
            <pc:docMk/>
            <pc:sldMk cId="2178293540" sldId="271"/>
            <ac:picMk id="2050" creationId="{E8726480-97C1-4545-B5F0-F806D5F5FA0E}"/>
          </ac:picMkLst>
        </pc:picChg>
        <pc:picChg chg="add mod">
          <ac:chgData name="David Harness" userId="00b5c01e-e802-4d63-9d3f-e30c84cf2197" providerId="ADAL" clId="{26970D0B-6487-4FBF-BAD6-4100671202AE}" dt="2019-06-28T14:28:07.150" v="181"/>
          <ac:picMkLst>
            <pc:docMk/>
            <pc:sldMk cId="2178293540" sldId="271"/>
            <ac:picMk id="3074" creationId="{768EC798-182F-4445-81F3-0386A0E010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5D1B0-5073-4430-A078-8CDB08BD0050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01738" y="1143000"/>
            <a:ext cx="92614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2C38F-A10A-4AA6-AFD3-3BAF2F6AB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8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8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Manga Neko </a:t>
            </a:r>
            <a:r>
              <a:rPr lang="id-ID" dirty="0" err="1"/>
              <a:t>Translator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7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Panayagan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4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Arks</a:t>
            </a:r>
            <a:r>
              <a:rPr lang="id-ID" dirty="0"/>
              <a:t> </a:t>
            </a:r>
            <a:r>
              <a:rPr lang="id-ID" dirty="0" err="1"/>
              <a:t>Fansubs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00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.</a:t>
            </a:r>
            <a:r>
              <a:rPr lang="id-ID" dirty="0" err="1"/>
              <a:t>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1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http://103.194.171.75/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2C38F-A10A-4AA6-AFD3-3BAF2F6ABF3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2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492" y="194335"/>
            <a:ext cx="2672954" cy="413409"/>
          </a:xfrm>
        </p:spPr>
        <p:txBody>
          <a:bodyPr anchor="b"/>
          <a:lstStyle>
            <a:lvl1pPr algn="ctr">
              <a:defRPr sz="1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492" y="623686"/>
            <a:ext cx="2672954" cy="286692"/>
          </a:xfrm>
        </p:spPr>
        <p:txBody>
          <a:bodyPr/>
          <a:lstStyle>
            <a:lvl1pPr marL="0" indent="0" algn="ctr">
              <a:buNone/>
              <a:defRPr sz="415"/>
            </a:lvl1pPr>
            <a:lvl2pPr marL="79141" indent="0" algn="ctr">
              <a:buNone/>
              <a:defRPr sz="346"/>
            </a:lvl2pPr>
            <a:lvl3pPr marL="158283" indent="0" algn="ctr">
              <a:buNone/>
              <a:defRPr sz="312"/>
            </a:lvl3pPr>
            <a:lvl4pPr marL="237424" indent="0" algn="ctr">
              <a:buNone/>
              <a:defRPr sz="277"/>
            </a:lvl4pPr>
            <a:lvl5pPr marL="316565" indent="0" algn="ctr">
              <a:buNone/>
              <a:defRPr sz="277"/>
            </a:lvl5pPr>
            <a:lvl6pPr marL="395707" indent="0" algn="ctr">
              <a:buNone/>
              <a:defRPr sz="277"/>
            </a:lvl6pPr>
            <a:lvl7pPr marL="474848" indent="0" algn="ctr">
              <a:buNone/>
              <a:defRPr sz="277"/>
            </a:lvl7pPr>
            <a:lvl8pPr marL="553989" indent="0" algn="ctr">
              <a:buNone/>
              <a:defRPr sz="277"/>
            </a:lvl8pPr>
            <a:lvl9pPr marL="633131" indent="0" algn="ctr">
              <a:buNone/>
              <a:defRPr sz="2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2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50443" y="63221"/>
            <a:ext cx="768474" cy="10063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5021" y="63221"/>
            <a:ext cx="2260873" cy="10063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4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64" y="296038"/>
            <a:ext cx="3073897" cy="493946"/>
          </a:xfrm>
        </p:spPr>
        <p:txBody>
          <a:bodyPr anchor="b"/>
          <a:lstStyle>
            <a:lvl1pPr>
              <a:defRPr sz="1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164" y="794657"/>
            <a:ext cx="3073897" cy="259755"/>
          </a:xfrm>
        </p:spPr>
        <p:txBody>
          <a:bodyPr/>
          <a:lstStyle>
            <a:lvl1pPr marL="0" indent="0">
              <a:buNone/>
              <a:defRPr sz="415">
                <a:solidFill>
                  <a:schemeClr val="tx1">
                    <a:tint val="75000"/>
                  </a:schemeClr>
                </a:solidFill>
              </a:defRPr>
            </a:lvl1pPr>
            <a:lvl2pPr marL="79141" indent="0">
              <a:buNone/>
              <a:defRPr sz="346">
                <a:solidFill>
                  <a:schemeClr val="tx1">
                    <a:tint val="75000"/>
                  </a:schemeClr>
                </a:solidFill>
              </a:defRPr>
            </a:lvl2pPr>
            <a:lvl3pPr marL="158283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3pPr>
            <a:lvl4pPr marL="237424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4pPr>
            <a:lvl5pPr marL="316565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5pPr>
            <a:lvl6pPr marL="395707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6pPr>
            <a:lvl7pPr marL="474848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7pPr>
            <a:lvl8pPr marL="553989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8pPr>
            <a:lvl9pPr marL="633131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5021" y="316104"/>
            <a:ext cx="1514674" cy="753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4243" y="316104"/>
            <a:ext cx="1514674" cy="753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1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85" y="63221"/>
            <a:ext cx="3073897" cy="229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485" y="291090"/>
            <a:ext cx="1507713" cy="142659"/>
          </a:xfrm>
        </p:spPr>
        <p:txBody>
          <a:bodyPr anchor="b"/>
          <a:lstStyle>
            <a:lvl1pPr marL="0" indent="0">
              <a:buNone/>
              <a:defRPr sz="415" b="1"/>
            </a:lvl1pPr>
            <a:lvl2pPr marL="79141" indent="0">
              <a:buNone/>
              <a:defRPr sz="346" b="1"/>
            </a:lvl2pPr>
            <a:lvl3pPr marL="158283" indent="0">
              <a:buNone/>
              <a:defRPr sz="312" b="1"/>
            </a:lvl3pPr>
            <a:lvl4pPr marL="237424" indent="0">
              <a:buNone/>
              <a:defRPr sz="277" b="1"/>
            </a:lvl4pPr>
            <a:lvl5pPr marL="316565" indent="0">
              <a:buNone/>
              <a:defRPr sz="277" b="1"/>
            </a:lvl5pPr>
            <a:lvl6pPr marL="395707" indent="0">
              <a:buNone/>
              <a:defRPr sz="277" b="1"/>
            </a:lvl6pPr>
            <a:lvl7pPr marL="474848" indent="0">
              <a:buNone/>
              <a:defRPr sz="277" b="1"/>
            </a:lvl7pPr>
            <a:lvl8pPr marL="553989" indent="0">
              <a:buNone/>
              <a:defRPr sz="277" b="1"/>
            </a:lvl8pPr>
            <a:lvl9pPr marL="633131" indent="0">
              <a:buNone/>
              <a:defRPr sz="2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485" y="433749"/>
            <a:ext cx="1507713" cy="6379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04244" y="291090"/>
            <a:ext cx="1515138" cy="142659"/>
          </a:xfrm>
        </p:spPr>
        <p:txBody>
          <a:bodyPr anchor="b"/>
          <a:lstStyle>
            <a:lvl1pPr marL="0" indent="0">
              <a:buNone/>
              <a:defRPr sz="415" b="1"/>
            </a:lvl1pPr>
            <a:lvl2pPr marL="79141" indent="0">
              <a:buNone/>
              <a:defRPr sz="346" b="1"/>
            </a:lvl2pPr>
            <a:lvl3pPr marL="158283" indent="0">
              <a:buNone/>
              <a:defRPr sz="312" b="1"/>
            </a:lvl3pPr>
            <a:lvl4pPr marL="237424" indent="0">
              <a:buNone/>
              <a:defRPr sz="277" b="1"/>
            </a:lvl4pPr>
            <a:lvl5pPr marL="316565" indent="0">
              <a:buNone/>
              <a:defRPr sz="277" b="1"/>
            </a:lvl5pPr>
            <a:lvl6pPr marL="395707" indent="0">
              <a:buNone/>
              <a:defRPr sz="277" b="1"/>
            </a:lvl6pPr>
            <a:lvl7pPr marL="474848" indent="0">
              <a:buNone/>
              <a:defRPr sz="277" b="1"/>
            </a:lvl7pPr>
            <a:lvl8pPr marL="553989" indent="0">
              <a:buNone/>
              <a:defRPr sz="277" b="1"/>
            </a:lvl8pPr>
            <a:lvl9pPr marL="633131" indent="0">
              <a:buNone/>
              <a:defRPr sz="2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04244" y="433749"/>
            <a:ext cx="1515138" cy="6379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5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6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2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85" y="79163"/>
            <a:ext cx="1149463" cy="277072"/>
          </a:xfrm>
        </p:spPr>
        <p:txBody>
          <a:bodyPr anchor="b"/>
          <a:lstStyle>
            <a:lvl1pPr>
              <a:defRPr sz="5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138" y="170971"/>
            <a:ext cx="1804244" cy="843859"/>
          </a:xfrm>
        </p:spPr>
        <p:txBody>
          <a:bodyPr/>
          <a:lstStyle>
            <a:lvl1pPr>
              <a:defRPr sz="554"/>
            </a:lvl1pPr>
            <a:lvl2pPr>
              <a:defRPr sz="485"/>
            </a:lvl2pPr>
            <a:lvl3pPr>
              <a:defRPr sz="415"/>
            </a:lvl3pPr>
            <a:lvl4pPr>
              <a:defRPr sz="346"/>
            </a:lvl4pPr>
            <a:lvl5pPr>
              <a:defRPr sz="346"/>
            </a:lvl5pPr>
            <a:lvl6pPr>
              <a:defRPr sz="346"/>
            </a:lvl6pPr>
            <a:lvl7pPr>
              <a:defRPr sz="346"/>
            </a:lvl7pPr>
            <a:lvl8pPr>
              <a:defRPr sz="346"/>
            </a:lvl8pPr>
            <a:lvl9pPr>
              <a:defRPr sz="3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485" y="356235"/>
            <a:ext cx="1149463" cy="659969"/>
          </a:xfrm>
        </p:spPr>
        <p:txBody>
          <a:bodyPr/>
          <a:lstStyle>
            <a:lvl1pPr marL="0" indent="0">
              <a:buNone/>
              <a:defRPr sz="277"/>
            </a:lvl1pPr>
            <a:lvl2pPr marL="79141" indent="0">
              <a:buNone/>
              <a:defRPr sz="242"/>
            </a:lvl2pPr>
            <a:lvl3pPr marL="158283" indent="0">
              <a:buNone/>
              <a:defRPr sz="208"/>
            </a:lvl3pPr>
            <a:lvl4pPr marL="237424" indent="0">
              <a:buNone/>
              <a:defRPr sz="173"/>
            </a:lvl4pPr>
            <a:lvl5pPr marL="316565" indent="0">
              <a:buNone/>
              <a:defRPr sz="173"/>
            </a:lvl5pPr>
            <a:lvl6pPr marL="395707" indent="0">
              <a:buNone/>
              <a:defRPr sz="173"/>
            </a:lvl6pPr>
            <a:lvl7pPr marL="474848" indent="0">
              <a:buNone/>
              <a:defRPr sz="173"/>
            </a:lvl7pPr>
            <a:lvl8pPr marL="553989" indent="0">
              <a:buNone/>
              <a:defRPr sz="173"/>
            </a:lvl8pPr>
            <a:lvl9pPr marL="633131" indent="0">
              <a:buNone/>
              <a:defRPr sz="1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8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85" y="79163"/>
            <a:ext cx="1149463" cy="277072"/>
          </a:xfrm>
        </p:spPr>
        <p:txBody>
          <a:bodyPr anchor="b"/>
          <a:lstStyle>
            <a:lvl1pPr>
              <a:defRPr sz="5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5138" y="170971"/>
            <a:ext cx="1804244" cy="843859"/>
          </a:xfrm>
        </p:spPr>
        <p:txBody>
          <a:bodyPr anchor="t"/>
          <a:lstStyle>
            <a:lvl1pPr marL="0" indent="0">
              <a:buNone/>
              <a:defRPr sz="554"/>
            </a:lvl1pPr>
            <a:lvl2pPr marL="79141" indent="0">
              <a:buNone/>
              <a:defRPr sz="485"/>
            </a:lvl2pPr>
            <a:lvl3pPr marL="158283" indent="0">
              <a:buNone/>
              <a:defRPr sz="415"/>
            </a:lvl3pPr>
            <a:lvl4pPr marL="237424" indent="0">
              <a:buNone/>
              <a:defRPr sz="346"/>
            </a:lvl4pPr>
            <a:lvl5pPr marL="316565" indent="0">
              <a:buNone/>
              <a:defRPr sz="346"/>
            </a:lvl5pPr>
            <a:lvl6pPr marL="395707" indent="0">
              <a:buNone/>
              <a:defRPr sz="346"/>
            </a:lvl6pPr>
            <a:lvl7pPr marL="474848" indent="0">
              <a:buNone/>
              <a:defRPr sz="346"/>
            </a:lvl7pPr>
            <a:lvl8pPr marL="553989" indent="0">
              <a:buNone/>
              <a:defRPr sz="346"/>
            </a:lvl8pPr>
            <a:lvl9pPr marL="633131" indent="0">
              <a:buNone/>
              <a:defRPr sz="3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485" y="356235"/>
            <a:ext cx="1149463" cy="659969"/>
          </a:xfrm>
        </p:spPr>
        <p:txBody>
          <a:bodyPr/>
          <a:lstStyle>
            <a:lvl1pPr marL="0" indent="0">
              <a:buNone/>
              <a:defRPr sz="277"/>
            </a:lvl1pPr>
            <a:lvl2pPr marL="79141" indent="0">
              <a:buNone/>
              <a:defRPr sz="242"/>
            </a:lvl2pPr>
            <a:lvl3pPr marL="158283" indent="0">
              <a:buNone/>
              <a:defRPr sz="208"/>
            </a:lvl3pPr>
            <a:lvl4pPr marL="237424" indent="0">
              <a:buNone/>
              <a:defRPr sz="173"/>
            </a:lvl4pPr>
            <a:lvl5pPr marL="316565" indent="0">
              <a:buNone/>
              <a:defRPr sz="173"/>
            </a:lvl5pPr>
            <a:lvl6pPr marL="395707" indent="0">
              <a:buNone/>
              <a:defRPr sz="173"/>
            </a:lvl6pPr>
            <a:lvl7pPr marL="474848" indent="0">
              <a:buNone/>
              <a:defRPr sz="173"/>
            </a:lvl7pPr>
            <a:lvl8pPr marL="553989" indent="0">
              <a:buNone/>
              <a:defRPr sz="173"/>
            </a:lvl8pPr>
            <a:lvl9pPr marL="633131" indent="0">
              <a:buNone/>
              <a:defRPr sz="1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5021" y="63221"/>
            <a:ext cx="3073897" cy="22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021" y="316104"/>
            <a:ext cx="3073897" cy="75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5021" y="1100590"/>
            <a:ext cx="801886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AE3F-AD4C-42B5-8262-81A441F57E31}" type="datetimeFigureOut">
              <a:rPr lang="en-US" smtClean="0"/>
              <a:t>12-01-2019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555" y="1100590"/>
            <a:ext cx="1202829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17031" y="1100590"/>
            <a:ext cx="801886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5D2B3-499B-420B-8B6F-31EDEE19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6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8283" rtl="0" eaLnBrk="1" latinLnBrk="0" hangingPunct="1">
        <a:lnSpc>
          <a:spcPct val="90000"/>
        </a:lnSpc>
        <a:spcBef>
          <a:spcPct val="0"/>
        </a:spcBef>
        <a:buNone/>
        <a:defRPr sz="7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571" indent="-39571" algn="l" defTabSz="158283" rtl="0" eaLnBrk="1" latinLnBrk="0" hangingPunct="1">
        <a:lnSpc>
          <a:spcPct val="90000"/>
        </a:lnSpc>
        <a:spcBef>
          <a:spcPts val="173"/>
        </a:spcBef>
        <a:buFont typeface="Arial" panose="020B0604020202020204" pitchFamily="34" charset="0"/>
        <a:buChar char="•"/>
        <a:defRPr sz="485" kern="1200">
          <a:solidFill>
            <a:schemeClr val="tx1"/>
          </a:solidFill>
          <a:latin typeface="+mn-lt"/>
          <a:ea typeface="+mn-ea"/>
          <a:cs typeface="+mn-cs"/>
        </a:defRPr>
      </a:lvl1pPr>
      <a:lvl2pPr marL="118712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415" kern="1200">
          <a:solidFill>
            <a:schemeClr val="tx1"/>
          </a:solidFill>
          <a:latin typeface="+mn-lt"/>
          <a:ea typeface="+mn-ea"/>
          <a:cs typeface="+mn-cs"/>
        </a:defRPr>
      </a:lvl2pPr>
      <a:lvl3pPr marL="197853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46" kern="1200">
          <a:solidFill>
            <a:schemeClr val="tx1"/>
          </a:solidFill>
          <a:latin typeface="+mn-lt"/>
          <a:ea typeface="+mn-ea"/>
          <a:cs typeface="+mn-cs"/>
        </a:defRPr>
      </a:lvl3pPr>
      <a:lvl4pPr marL="276995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4pPr>
      <a:lvl5pPr marL="356136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5pPr>
      <a:lvl6pPr marL="435277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6pPr>
      <a:lvl7pPr marL="514419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7pPr>
      <a:lvl8pPr marL="593560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8pPr>
      <a:lvl9pPr marL="672701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1pPr>
      <a:lvl2pPr marL="79141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2pPr>
      <a:lvl3pPr marL="158283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3pPr>
      <a:lvl4pPr marL="237424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4pPr>
      <a:lvl5pPr marL="316565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5pPr>
      <a:lvl6pPr marL="395707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6pPr>
      <a:lvl7pPr marL="474848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7pPr>
      <a:lvl8pPr marL="553989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8pPr>
      <a:lvl9pPr marL="633131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microsoft.com/office/2007/relationships/hdphoto" Target="../media/hdphoto17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2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8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3.wdp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0D0E12"/>
              </a:gs>
              <a:gs pos="100000">
                <a:srgbClr val="2F2F2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6" name="Picture 6" descr="Image result for youtube logo">
            <a:extLst>
              <a:ext uri="{FF2B5EF4-FFF2-40B4-BE49-F238E27FC236}">
                <a16:creationId xmlns:a16="http://schemas.microsoft.com/office/drawing/2014/main" id="{3EBC7385-C121-4832-9244-D629A698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9" b="89720" l="8654" r="90000">
                        <a14:foregroundMark x1="8846" y1="43302" x2="8654" y2="59813"/>
                        <a14:foregroundMark x1="41538" y1="50467" x2="41538" y2="50467"/>
                        <a14:foregroundMark x1="41348" y1="50181" x2="41923" y2="57321"/>
                        <a14:foregroundMark x1="41060" y1="46607" x2="41346" y2="50156"/>
                        <a14:foregroundMark x1="47836" y1="49857" x2="48181" y2="50259"/>
                        <a14:foregroundMark x1="56312" y1="45846" x2="54580" y2="51363"/>
                        <a14:foregroundMark x1="60192" y1="47664" x2="60000" y2="53583"/>
                        <a14:foregroundMark x1="58352" y1="59813" x2="57692" y2="61059"/>
                        <a14:foregroundMark x1="58846" y1="58879" x2="58352" y2="59813"/>
                        <a14:foregroundMark x1="64808" y1="52336" x2="64808" y2="52336"/>
                        <a14:foregroundMark x1="61731" y1="39564" x2="61731" y2="39564"/>
                        <a14:foregroundMark x1="61346" y1="40498" x2="61346" y2="40498"/>
                        <a14:foregroundMark x1="61346" y1="40498" x2="61346" y2="40498"/>
                        <a14:foregroundMark x1="61731" y1="40498" x2="61731" y2="40498"/>
                        <a14:foregroundMark x1="61731" y1="40498" x2="63269" y2="40498"/>
                        <a14:foregroundMark x1="63269" y1="40498" x2="61538" y2="40187"/>
                        <a14:foregroundMark x1="69038" y1="56075" x2="69038" y2="56075"/>
                        <a14:foregroundMark x1="78269" y1="46417" x2="78269" y2="46417"/>
                        <a14:foregroundMark x1="87885" y1="54517" x2="87885" y2="54517"/>
                        <a14:backgroundMark x1="20385" y1="52025" x2="20385" y2="52025"/>
                        <a14:backgroundMark x1="38077" y1="50156" x2="38077" y2="58567"/>
                        <a14:backgroundMark x1="41346" y1="39564" x2="41923" y2="46417"/>
                        <a14:backgroundMark x1="45385" y1="45794" x2="44423" y2="49221"/>
                        <a14:backgroundMark x1="49038" y1="51713" x2="49615" y2="58879"/>
                        <a14:backgroundMark x1="49231" y1="54206" x2="49423" y2="48910"/>
                        <a14:backgroundMark x1="48462" y1="50156" x2="49038" y2="54206"/>
                        <a14:backgroundMark x1="53654" y1="51402" x2="53846" y2="63240"/>
                        <a14:backgroundMark x1="57308" y1="41433" x2="59231" y2="40810"/>
                        <a14:backgroundMark x1="59808" y1="33645" x2="62308" y2="28972"/>
                        <a14:backgroundMark x1="62692" y1="25545" x2="62115" y2="32710"/>
                        <a14:backgroundMark x1="63269" y1="23676" x2="63846" y2="34579"/>
                        <a14:backgroundMark x1="63462" y1="34579" x2="61550" y2="35818"/>
                        <a14:backgroundMark x1="61920" y1="36824" x2="63654" y2="36449"/>
                        <a14:backgroundMark x1="72115" y1="42991" x2="71731" y2="49844"/>
                        <a14:backgroundMark x1="70962" y1="43614" x2="71346" y2="54206"/>
                        <a14:backgroundMark x1="72885" y1="43925" x2="75577" y2="43614"/>
                        <a14:backgroundMark x1="66681" y1="56075" x2="66346" y2="64486"/>
                        <a14:backgroundMark x1="66830" y1="52336" x2="66681" y2="56075"/>
                        <a14:backgroundMark x1="67115" y1="45171" x2="66830" y2="52336"/>
                        <a14:backgroundMark x1="62500" y1="53796" x2="62500" y2="65421"/>
                        <a14:backgroundMark x1="62500" y1="47860" x2="62500" y2="42991"/>
                        <a14:backgroundMark x1="61731" y1="47664" x2="61731" y2="44413"/>
                        <a14:backgroundMark x1="62005" y1="43716" x2="62502" y2="47860"/>
                        <a14:backgroundMark x1="57885" y1="53583" x2="58586" y2="58579"/>
                        <a14:backgroundMark x1="58617" y1="64171" x2="58462" y2="64798"/>
                        <a14:backgroundMark x1="20385" y1="51090" x2="20000" y2="54829"/>
                        <a14:backgroundMark x1="57500" y1="63863" x2="58462" y2="63240"/>
                        <a14:backgroundMark x1="58269" y1="59813" x2="58269" y2="59813"/>
                        <a14:backgroundMark x1="57885" y1="59813" x2="57885" y2="59813"/>
                      </a14:backgroundRemoval>
                    </a14:imgEffect>
                    <a14:imgEffect>
                      <a14:brightnessContrast bright="100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9" y="-185738"/>
            <a:ext cx="2525960" cy="15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0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E20613"/>
              </a:gs>
              <a:gs pos="100000">
                <a:srgbClr val="FA3C4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iflix logo">
            <a:extLst>
              <a:ext uri="{FF2B5EF4-FFF2-40B4-BE49-F238E27FC236}">
                <a16:creationId xmlns:a16="http://schemas.microsoft.com/office/drawing/2014/main" id="{D6A09F54-F14D-4206-AAEF-261D850E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72" y="230662"/>
            <a:ext cx="1533794" cy="7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6136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100FD"/>
              </a:gs>
              <a:gs pos="100000">
                <a:srgbClr val="6FA9E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54169-4E96-43AB-B02D-0AAF785BD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989" y="310601"/>
            <a:ext cx="2727960" cy="56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60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32F3E"/>
              </a:gs>
              <a:gs pos="100000">
                <a:srgbClr val="32C9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7FD1F-5A7F-4624-A9CE-E8408D3A4F1A}"/>
              </a:ext>
            </a:extLst>
          </p:cNvPr>
          <p:cNvSpPr txBox="1"/>
          <p:nvPr/>
        </p:nvSpPr>
        <p:spPr>
          <a:xfrm>
            <a:off x="535214" y="270560"/>
            <a:ext cx="249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Kusonime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6526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85000"/>
                  <a:lumOff val="1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319F0-40D5-4A83-AB31-4C067AE7621D}"/>
              </a:ext>
            </a:extLst>
          </p:cNvPr>
          <p:cNvSpPr txBox="1"/>
          <p:nvPr/>
        </p:nvSpPr>
        <p:spPr>
          <a:xfrm>
            <a:off x="479822" y="270559"/>
            <a:ext cx="260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Exo 2" panose="00000500000000000000" pitchFamily="50" charset="0"/>
              </a:rPr>
              <a:t>Moenime</a:t>
            </a:r>
            <a:endParaRPr lang="en-US" sz="3600" dirty="0">
              <a:solidFill>
                <a:schemeClr val="bg1"/>
              </a:solidFill>
              <a:latin typeface="Exo 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31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7BD4D-E29A-4D45-A470-966EA3D5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53" y="363194"/>
            <a:ext cx="2485232" cy="4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542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33333"/>
              </a:gs>
              <a:gs pos="100000">
                <a:srgbClr val="257EF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82699-2C47-4081-9D6F-8DE0F7AE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79" y="359381"/>
            <a:ext cx="2577779" cy="4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195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B30B8"/>
              </a:gs>
              <a:gs pos="100000">
                <a:srgbClr val="5B3EC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770" name="Picture 2" descr="https://www.perpusindo.info/apple-touch-icon.png">
            <a:extLst>
              <a:ext uri="{FF2B5EF4-FFF2-40B4-BE49-F238E27FC236}">
                <a16:creationId xmlns:a16="http://schemas.microsoft.com/office/drawing/2014/main" id="{18026D4D-E440-42FC-94C0-13440E2C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444" y1="39444" x2="34444" y2="39444"/>
                        <a14:foregroundMark x1="69444" y1="39444" x2="69444" y2="39444"/>
                        <a14:foregroundMark x1="62222" y1="50000" x2="62222" y2="50000"/>
                        <a14:foregroundMark x1="72222" y1="15556" x2="72222" y2="1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44" y="0"/>
            <a:ext cx="118745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0971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FA446-E191-400D-A74B-B3AABC51ABBE}"/>
              </a:ext>
            </a:extLst>
          </p:cNvPr>
          <p:cNvSpPr txBox="1"/>
          <p:nvPr/>
        </p:nvSpPr>
        <p:spPr>
          <a:xfrm>
            <a:off x="853678" y="270559"/>
            <a:ext cx="185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Nyaa.si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463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C5203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4" name="Picture 4" descr="Shallty Anime">
            <a:extLst>
              <a:ext uri="{FF2B5EF4-FFF2-40B4-BE49-F238E27FC236}">
                <a16:creationId xmlns:a16="http://schemas.microsoft.com/office/drawing/2014/main" id="{04ED3E4B-9628-437B-AF85-150E23AE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8" y="298847"/>
            <a:ext cx="2897162" cy="5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066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7B5FFF"/>
              </a:gs>
              <a:gs pos="100000">
                <a:srgbClr val="32C9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8" name="Picture 6" descr="Image result for iTunes logo">
            <a:extLst>
              <a:ext uri="{FF2B5EF4-FFF2-40B4-BE49-F238E27FC236}">
                <a16:creationId xmlns:a16="http://schemas.microsoft.com/office/drawing/2014/main" id="{70D09A98-482B-4911-B527-3100EA4C4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77"/>
          <a:stretch/>
        </p:blipFill>
        <p:spPr bwMode="auto">
          <a:xfrm>
            <a:off x="636984" y="231104"/>
            <a:ext cx="820341" cy="72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iTunes logo">
            <a:extLst>
              <a:ext uri="{FF2B5EF4-FFF2-40B4-BE49-F238E27FC236}">
                <a16:creationId xmlns:a16="http://schemas.microsoft.com/office/drawing/2014/main" id="{9FEC718F-9640-48C4-B259-0FD7ECEAA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3"/>
          <a:stretch/>
        </p:blipFill>
        <p:spPr bwMode="auto">
          <a:xfrm>
            <a:off x="1457325" y="235531"/>
            <a:ext cx="1469628" cy="72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0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6592"/>
              </a:gs>
              <a:gs pos="100000">
                <a:srgbClr val="00A3EE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1E0FA-B129-4F5F-AED9-1E0F1B643A8F}"/>
              </a:ext>
            </a:extLst>
          </p:cNvPr>
          <p:cNvGrpSpPr/>
          <p:nvPr/>
        </p:nvGrpSpPr>
        <p:grpSpPr>
          <a:xfrm>
            <a:off x="421605" y="179387"/>
            <a:ext cx="2720728" cy="828675"/>
            <a:chOff x="515938" y="179387"/>
            <a:chExt cx="2720728" cy="828675"/>
          </a:xfrm>
        </p:grpSpPr>
        <p:pic>
          <p:nvPicPr>
            <p:cNvPr id="36866" name="Picture 2" descr="Image result for microsoft store logo">
              <a:extLst>
                <a:ext uri="{FF2B5EF4-FFF2-40B4-BE49-F238E27FC236}">
                  <a16:creationId xmlns:a16="http://schemas.microsoft.com/office/drawing/2014/main" id="{A1B0EA5B-E862-46FB-BC91-650E7B93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8" y="179387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868" name="Picture 4" descr="Image result for microsoft store logo">
              <a:extLst>
                <a:ext uri="{FF2B5EF4-FFF2-40B4-BE49-F238E27FC236}">
                  <a16:creationId xmlns:a16="http://schemas.microsoft.com/office/drawing/2014/main" id="{7D4BC3DD-08CE-4C75-ADD3-0DE0ED5B4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07" t="45722" r="12137" b="44853"/>
            <a:stretch/>
          </p:blipFill>
          <p:spPr bwMode="auto">
            <a:xfrm>
              <a:off x="1438274" y="472281"/>
              <a:ext cx="1798392" cy="2428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33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32F3E"/>
              </a:gs>
              <a:gs pos="100000">
                <a:srgbClr val="394D65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Image result for amazon">
            <a:extLst>
              <a:ext uri="{FF2B5EF4-FFF2-40B4-BE49-F238E27FC236}">
                <a16:creationId xmlns:a16="http://schemas.microsoft.com/office/drawing/2014/main" id="{ACDC9A17-5D6F-443E-8BD4-0F1CC9EF7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412" y1="49722" x2="20412" y2="49722"/>
                        <a14:foregroundMark x1="51458" y1="36667" x2="51458" y2="36667"/>
                        <a14:foregroundMark x1="60034" y1="36389" x2="60034" y2="36389"/>
                        <a14:foregroundMark x1="73070" y1="36111" x2="73070" y2="36111"/>
                        <a14:foregroundMark x1="79588" y1="42500" x2="79588" y2="42500"/>
                        <a14:foregroundMark x1="61063" y1="57500" x2="61063" y2="57500"/>
                        <a14:foregroundMark x1="60206" y1="66944" x2="60206" y2="66944"/>
                        <a14:foregroundMark x1="54717" y1="64444" x2="54717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8" y="-228600"/>
            <a:ext cx="2662661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14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A3EE"/>
              </a:gs>
              <a:gs pos="100000">
                <a:srgbClr val="32C9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CD5B0-E171-4EB8-A30E-6ED8BA2BD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2500" r="90000">
                        <a14:foregroundMark x1="23750" y1="18182" x2="23750" y2="18182"/>
                        <a14:foregroundMark x1="16875" y1="41818" x2="16875" y2="41818"/>
                        <a14:foregroundMark x1="6250" y1="43636" x2="6250" y2="43636"/>
                        <a14:foregroundMark x1="2500" y1="52727" x2="2500" y2="52727"/>
                        <a14:backgroundMark x1="86875" y1="58182" x2="86875" y2="58182"/>
                        <a14:backgroundMark x1="75000" y1="74545" x2="75000" y2="74545"/>
                        <a14:backgroundMark x1="74375" y1="58182" x2="74375" y2="58182"/>
                        <a14:backgroundMark x1="76250" y1="45455" x2="76250" y2="45455"/>
                        <a14:backgroundMark x1="69375" y1="78182" x2="69375" y2="78182"/>
                        <a14:backgroundMark x1="62500" y1="81818" x2="62500" y2="81818"/>
                        <a14:backgroundMark x1="57500" y1="81818" x2="60625" y2="76364"/>
                      </a14:backgroundRemoval>
                    </a14:imgEffect>
                  </a14:imgLayer>
                </a14:imgProps>
              </a:ext>
            </a:extLst>
          </a:blip>
          <a:srcRect r="16086"/>
          <a:stretch/>
        </p:blipFill>
        <p:spPr>
          <a:xfrm>
            <a:off x="705476" y="152742"/>
            <a:ext cx="2152987" cy="8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9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11321"/>
              </a:gs>
              <a:gs pos="100000">
                <a:srgbClr val="694BA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E4AC5-0363-4E91-9D82-642D40BFF0FC}"/>
              </a:ext>
            </a:extLst>
          </p:cNvPr>
          <p:cNvGrpSpPr>
            <a:grpSpLocks noChangeAspect="1"/>
          </p:cNvGrpSpPr>
          <p:nvPr/>
        </p:nvGrpSpPr>
        <p:grpSpPr>
          <a:xfrm>
            <a:off x="599028" y="412164"/>
            <a:ext cx="2365881" cy="363122"/>
            <a:chOff x="415950" y="384591"/>
            <a:chExt cx="2733434" cy="419535"/>
          </a:xfrm>
        </p:grpSpPr>
        <p:pic>
          <p:nvPicPr>
            <p:cNvPr id="2" name="Picture 2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D0FC2263-9572-4975-B342-75C1B9289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5529" b="39175"/>
            <a:stretch/>
          </p:blipFill>
          <p:spPr>
            <a:xfrm>
              <a:off x="415950" y="384591"/>
              <a:ext cx="396131" cy="419535"/>
            </a:xfrm>
            <a:prstGeom prst="rect">
              <a:avLst/>
            </a:prstGeom>
          </p:spPr>
        </p:pic>
        <p:pic>
          <p:nvPicPr>
            <p:cNvPr id="6" name="Picture 2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9816A19A-70CA-4EB1-BCC3-5B62F3782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4558" t="130" r="59" b="39493"/>
            <a:stretch/>
          </p:blipFill>
          <p:spPr>
            <a:xfrm>
              <a:off x="812081" y="384591"/>
              <a:ext cx="2337303" cy="416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06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410F0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18289-550D-4C64-9E5E-28B606D69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8" t="33267" r="24313" b="33544"/>
          <a:stretch/>
        </p:blipFill>
        <p:spPr>
          <a:xfrm>
            <a:off x="1200150" y="209550"/>
            <a:ext cx="11715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51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46A06"/>
              </a:gs>
              <a:gs pos="100000">
                <a:srgbClr val="6BA60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437CC-1031-4D26-9F89-E5ADC0599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" t="15652" r="39131" b="43278"/>
          <a:stretch/>
        </p:blipFill>
        <p:spPr>
          <a:xfrm>
            <a:off x="615535" y="348852"/>
            <a:ext cx="2332868" cy="4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tx1"/>
              </a:gs>
              <a:gs pos="100000">
                <a:srgbClr val="FCAF4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animego.to/img/icon/logo.png">
            <a:extLst>
              <a:ext uri="{FF2B5EF4-FFF2-40B4-BE49-F238E27FC236}">
                <a16:creationId xmlns:a16="http://schemas.microsoft.com/office/drawing/2014/main" id="{793D3A69-62E5-4F0C-B0C9-0A4043843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06" y="244475"/>
            <a:ext cx="1810926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04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E61D2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nimeheaven">
            <a:extLst>
              <a:ext uri="{FF2B5EF4-FFF2-40B4-BE49-F238E27FC236}">
                <a16:creationId xmlns:a16="http://schemas.microsoft.com/office/drawing/2014/main" id="{2A348D6B-1D7D-4DAC-94B0-6E8F8D2F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500" y1="40000" x2="6750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-23019"/>
            <a:ext cx="1233488" cy="12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80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0D0E12"/>
              </a:gs>
              <a:gs pos="100000">
                <a:srgbClr val="5400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38" name="Picture 2" descr="Image result for netflix logo">
            <a:extLst>
              <a:ext uri="{FF2B5EF4-FFF2-40B4-BE49-F238E27FC236}">
                <a16:creationId xmlns:a16="http://schemas.microsoft.com/office/drawing/2014/main" id="{7C085BA2-41F7-4C65-B2BF-E9ABB45F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2" y="287844"/>
            <a:ext cx="2262613" cy="6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53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FF4E0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C188D-1AFC-4D0C-AB48-B3EECDE2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1722" y="200818"/>
            <a:ext cx="108049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2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C4060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B2678B8-313B-4A9E-9BFA-8BC012CF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" y="362744"/>
            <a:ext cx="1385886" cy="46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20C85-87D9-4B0D-ACC4-A54E416C3187}"/>
              </a:ext>
            </a:extLst>
          </p:cNvPr>
          <p:cNvSpPr txBox="1"/>
          <p:nvPr/>
        </p:nvSpPr>
        <p:spPr>
          <a:xfrm>
            <a:off x="1858169" y="332115"/>
            <a:ext cx="1620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DaiWEEB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2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rgbClr val="C23D3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22B95-DB38-4B8C-9C09-6CEA61C6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19" y="205244"/>
            <a:ext cx="2781300" cy="7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chemeClr val="bg1">
                  <a:lumMod val="5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D58B416-BF1C-47C3-8227-8F84527C9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443" y="283368"/>
            <a:ext cx="3067052" cy="6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3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0D0E12"/>
              </a:gs>
              <a:gs pos="100000">
                <a:srgbClr val="5400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28184-7685-4998-B950-E04F3DA04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49" b="39323" l="10835" r="49707">
                        <a14:foregroundMark x1="21376" y1="32682" x2="21376" y2="32682"/>
                        <a14:foregroundMark x1="13324" y1="36068" x2="13324" y2="36068"/>
                        <a14:foregroundMark x1="10835" y1="34766" x2="10835" y2="34766"/>
                        <a14:foregroundMark x1="18960" y1="24740" x2="18960" y2="24740"/>
                        <a14:foregroundMark x1="30600" y1="30990" x2="30600" y2="30990"/>
                        <a14:foregroundMark x1="27599" y1="24609" x2="27599" y2="24609"/>
                        <a14:foregroundMark x1="35578" y1="29036" x2="35578" y2="29036"/>
                        <a14:foregroundMark x1="40044" y1="31771" x2="40044" y2="31771"/>
                        <a14:foregroundMark x1="44363" y1="32552" x2="44363" y2="32552"/>
                        <a14:foregroundMark x1="48170" y1="31250" x2="48170" y2="31250"/>
                        <a14:foregroundMark x1="49707" y1="26563" x2="49707" y2="26563"/>
                      </a14:backgroundRemoval>
                    </a14:imgEffect>
                  </a14:imgLayer>
                </a14:imgProps>
              </a:ext>
            </a:extLst>
          </a:blip>
          <a:srcRect l="9579" t="23219" r="48588" b="58575"/>
          <a:stretch/>
        </p:blipFill>
        <p:spPr>
          <a:xfrm>
            <a:off x="614123" y="307975"/>
            <a:ext cx="2335692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8C0005"/>
              </a:gs>
              <a:gs pos="100000">
                <a:srgbClr val="CF1B2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6271A9-5EDF-44E4-9962-9120568B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2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" b="95742" l="49330" r="97320">
                        <a14:foregroundMark x1="70052" y1="32823" x2="70052" y2="32823"/>
                        <a14:foregroundMark x1="57371" y1="17368" x2="57371" y2="17368"/>
                        <a14:foregroundMark x1="57371" y1="17368" x2="76340" y2="38708"/>
                        <a14:foregroundMark x1="60567" y1="89904" x2="60567" y2="89904"/>
                        <a14:foregroundMark x1="53351" y1="34689" x2="53351" y2="34689"/>
                        <a14:foregroundMark x1="53918" y1="33349" x2="51907" y2="35789"/>
                        <a14:foregroundMark x1="53918" y1="7751" x2="53918" y2="7751"/>
                        <a14:foregroundMark x1="53351" y1="5359" x2="66856" y2="13110"/>
                        <a14:foregroundMark x1="52784" y1="5359" x2="50773" y2="48"/>
                        <a14:foregroundMark x1="97320" y1="19761" x2="97320" y2="19761"/>
                        <a14:foregroundMark x1="60258" y1="86986" x2="52784" y2="95789"/>
                        <a14:foregroundMark x1="62268" y1="88852" x2="49330" y2="74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781967" y="147398"/>
            <a:ext cx="414108" cy="89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507A119-EE80-4865-9C7C-C94BA302D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25000"/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44" b="98278" l="3093" r="48660">
                        <a14:foregroundMark x1="18969" y1="41340" x2="18969" y2="41340"/>
                        <a14:foregroundMark x1="43814" y1="11818" x2="43814" y2="11818"/>
                        <a14:foregroundMark x1="47526" y1="94258" x2="47526" y2="94258"/>
                        <a14:foregroundMark x1="48711" y1="98421" x2="48711" y2="98421"/>
                        <a14:foregroundMark x1="44227" y1="6938" x2="44227" y2="6938"/>
                        <a14:foregroundMark x1="47526" y1="2392" x2="47526" y2="2392"/>
                        <a14:foregroundMark x1="3093" y1="22440" x2="3093" y2="22440"/>
                        <a14:foregroundMark x1="47113" y1="45120" x2="47113" y2="45120"/>
                        <a14:foregroundMark x1="48454" y1="39761" x2="48454" y2="39761"/>
                        <a14:backgroundMark x1="38144" y1="49282" x2="38144" y2="49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367862" y="147398"/>
            <a:ext cx="414105" cy="89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133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008AFF"/>
              </a:gs>
              <a:gs pos="100000">
                <a:srgbClr val="007CA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AnimeDaisuki">
            <a:extLst>
              <a:ext uri="{FF2B5EF4-FFF2-40B4-BE49-F238E27FC236}">
                <a16:creationId xmlns:a16="http://schemas.microsoft.com/office/drawing/2014/main" id="{FEB3EEC2-22C1-4AE9-80B6-DB589D49B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5" y="222647"/>
            <a:ext cx="2608148" cy="7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63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8C0005"/>
              </a:gs>
              <a:gs pos="100000">
                <a:srgbClr val="CF1B2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41CA92-8DD2-4DB7-8B29-CCBEDB45D198}"/>
              </a:ext>
            </a:extLst>
          </p:cNvPr>
          <p:cNvSpPr/>
          <p:nvPr/>
        </p:nvSpPr>
        <p:spPr>
          <a:xfrm>
            <a:off x="969586" y="402408"/>
            <a:ext cx="2177949" cy="374041"/>
          </a:xfrm>
          <a:custGeom>
            <a:avLst/>
            <a:gdLst>
              <a:gd name="connsiteX0" fmla="*/ 109094 w 2177949"/>
              <a:gd name="connsiteY0" fmla="*/ 111657 h 374041"/>
              <a:gd name="connsiteX1" fmla="*/ 200962 w 2177949"/>
              <a:gd name="connsiteY1" fmla="*/ 207649 h 374041"/>
              <a:gd name="connsiteX2" fmla="*/ 200962 w 2177949"/>
              <a:gd name="connsiteY2" fmla="*/ 361018 h 374041"/>
              <a:gd name="connsiteX3" fmla="*/ 190025 w 2177949"/>
              <a:gd name="connsiteY3" fmla="*/ 373010 h 374041"/>
              <a:gd name="connsiteX4" fmla="*/ 181914 w 2177949"/>
              <a:gd name="connsiteY4" fmla="*/ 369882 h 374041"/>
              <a:gd name="connsiteX5" fmla="*/ 179060 w 2177949"/>
              <a:gd name="connsiteY5" fmla="*/ 361018 h 374041"/>
              <a:gd name="connsiteX6" fmla="*/ 179060 w 2177949"/>
              <a:gd name="connsiteY6" fmla="*/ 209714 h 374041"/>
              <a:gd name="connsiteX7" fmla="*/ 162866 w 2177949"/>
              <a:gd name="connsiteY7" fmla="*/ 151032 h 374041"/>
              <a:gd name="connsiteX8" fmla="*/ 110675 w 2177949"/>
              <a:gd name="connsiteY8" fmla="*/ 132512 h 374041"/>
              <a:gd name="connsiteX9" fmla="*/ 46179 w 2177949"/>
              <a:gd name="connsiteY9" fmla="*/ 157316 h 374041"/>
              <a:gd name="connsiteX10" fmla="*/ 21904 w 2177949"/>
              <a:gd name="connsiteY10" fmla="*/ 223283 h 374041"/>
              <a:gd name="connsiteX11" fmla="*/ 21904 w 2177949"/>
              <a:gd name="connsiteY11" fmla="*/ 361016 h 374041"/>
              <a:gd name="connsiteX12" fmla="*/ 19019 w 2177949"/>
              <a:gd name="connsiteY12" fmla="*/ 369882 h 374041"/>
              <a:gd name="connsiteX13" fmla="*/ 10970 w 2177949"/>
              <a:gd name="connsiteY13" fmla="*/ 373010 h 374041"/>
              <a:gd name="connsiteX14" fmla="*/ 2858 w 2177949"/>
              <a:gd name="connsiteY14" fmla="*/ 369882 h 374041"/>
              <a:gd name="connsiteX15" fmla="*/ 0 w 2177949"/>
              <a:gd name="connsiteY15" fmla="*/ 361018 h 374041"/>
              <a:gd name="connsiteX16" fmla="*/ 0 w 2177949"/>
              <a:gd name="connsiteY16" fmla="*/ 124682 h 374041"/>
              <a:gd name="connsiteX17" fmla="*/ 10970 w 2177949"/>
              <a:gd name="connsiteY17" fmla="*/ 112689 h 374041"/>
              <a:gd name="connsiteX18" fmla="*/ 18776 w 2177949"/>
              <a:gd name="connsiteY18" fmla="*/ 115817 h 374041"/>
              <a:gd name="connsiteX19" fmla="*/ 21389 w 2177949"/>
              <a:gd name="connsiteY19" fmla="*/ 124680 h 374041"/>
              <a:gd name="connsiteX20" fmla="*/ 21389 w 2177949"/>
              <a:gd name="connsiteY20" fmla="*/ 163296 h 374041"/>
              <a:gd name="connsiteX21" fmla="*/ 56114 w 2177949"/>
              <a:gd name="connsiteY21" fmla="*/ 124954 h 374041"/>
              <a:gd name="connsiteX22" fmla="*/ 109094 w 2177949"/>
              <a:gd name="connsiteY22" fmla="*/ 111657 h 374041"/>
              <a:gd name="connsiteX23" fmla="*/ 268338 w 2177949"/>
              <a:gd name="connsiteY23" fmla="*/ 373010 h 374041"/>
              <a:gd name="connsiteX24" fmla="*/ 260226 w 2177949"/>
              <a:gd name="connsiteY24" fmla="*/ 369882 h 374041"/>
              <a:gd name="connsiteX25" fmla="*/ 257370 w 2177949"/>
              <a:gd name="connsiteY25" fmla="*/ 361018 h 374041"/>
              <a:gd name="connsiteX26" fmla="*/ 257370 w 2177949"/>
              <a:gd name="connsiteY26" fmla="*/ 124166 h 374041"/>
              <a:gd name="connsiteX27" fmla="*/ 260226 w 2177949"/>
              <a:gd name="connsiteY27" fmla="*/ 115817 h 374041"/>
              <a:gd name="connsiteX28" fmla="*/ 268338 w 2177949"/>
              <a:gd name="connsiteY28" fmla="*/ 112689 h 374041"/>
              <a:gd name="connsiteX29" fmla="*/ 276387 w 2177949"/>
              <a:gd name="connsiteY29" fmla="*/ 115817 h 374041"/>
              <a:gd name="connsiteX30" fmla="*/ 279274 w 2177949"/>
              <a:gd name="connsiteY30" fmla="*/ 124164 h 374041"/>
              <a:gd name="connsiteX31" fmla="*/ 279274 w 2177949"/>
              <a:gd name="connsiteY31" fmla="*/ 361018 h 374041"/>
              <a:gd name="connsiteX32" fmla="*/ 276387 w 2177949"/>
              <a:gd name="connsiteY32" fmla="*/ 369882 h 374041"/>
              <a:gd name="connsiteX33" fmla="*/ 268338 w 2177949"/>
              <a:gd name="connsiteY33" fmla="*/ 373010 h 374041"/>
              <a:gd name="connsiteX34" fmla="*/ 268307 w 2177949"/>
              <a:gd name="connsiteY34" fmla="*/ 50092 h 374041"/>
              <a:gd name="connsiteX35" fmla="*/ 254757 w 2177949"/>
              <a:gd name="connsiteY35" fmla="*/ 44870 h 374041"/>
              <a:gd name="connsiteX36" fmla="*/ 249015 w 2177949"/>
              <a:gd name="connsiteY36" fmla="*/ 31300 h 374041"/>
              <a:gd name="connsiteX37" fmla="*/ 254485 w 2177949"/>
              <a:gd name="connsiteY37" fmla="*/ 17243 h 374041"/>
              <a:gd name="connsiteX38" fmla="*/ 268307 w 2177949"/>
              <a:gd name="connsiteY38" fmla="*/ 12023 h 374041"/>
              <a:gd name="connsiteX39" fmla="*/ 282130 w 2177949"/>
              <a:gd name="connsiteY39" fmla="*/ 17243 h 374041"/>
              <a:gd name="connsiteX40" fmla="*/ 287627 w 2177949"/>
              <a:gd name="connsiteY40" fmla="*/ 31300 h 374041"/>
              <a:gd name="connsiteX41" fmla="*/ 281885 w 2177949"/>
              <a:gd name="connsiteY41" fmla="*/ 44870 h 374041"/>
              <a:gd name="connsiteX42" fmla="*/ 268307 w 2177949"/>
              <a:gd name="connsiteY42" fmla="*/ 50092 h 374041"/>
              <a:gd name="connsiteX43" fmla="*/ 600864 w 2177949"/>
              <a:gd name="connsiteY43" fmla="*/ 111657 h 374041"/>
              <a:gd name="connsiteX44" fmla="*/ 684377 w 2177949"/>
              <a:gd name="connsiteY44" fmla="*/ 207649 h 374041"/>
              <a:gd name="connsiteX45" fmla="*/ 684377 w 2177949"/>
              <a:gd name="connsiteY45" fmla="*/ 361018 h 374041"/>
              <a:gd name="connsiteX46" fmla="*/ 681492 w 2177949"/>
              <a:gd name="connsiteY46" fmla="*/ 369639 h 374041"/>
              <a:gd name="connsiteX47" fmla="*/ 673410 w 2177949"/>
              <a:gd name="connsiteY47" fmla="*/ 373010 h 374041"/>
              <a:gd name="connsiteX48" fmla="*/ 665300 w 2177949"/>
              <a:gd name="connsiteY48" fmla="*/ 369639 h 374041"/>
              <a:gd name="connsiteX49" fmla="*/ 662442 w 2177949"/>
              <a:gd name="connsiteY49" fmla="*/ 361018 h 374041"/>
              <a:gd name="connsiteX50" fmla="*/ 662442 w 2177949"/>
              <a:gd name="connsiteY50" fmla="*/ 210260 h 374041"/>
              <a:gd name="connsiteX51" fmla="*/ 647830 w 2177949"/>
              <a:gd name="connsiteY51" fmla="*/ 151032 h 374041"/>
              <a:gd name="connsiteX52" fmla="*/ 601381 w 2177949"/>
              <a:gd name="connsiteY52" fmla="*/ 132512 h 374041"/>
              <a:gd name="connsiteX53" fmla="*/ 543173 w 2177949"/>
              <a:gd name="connsiteY53" fmla="*/ 157042 h 374041"/>
              <a:gd name="connsiteX54" fmla="*/ 521514 w 2177949"/>
              <a:gd name="connsiteY54" fmla="*/ 223283 h 374041"/>
              <a:gd name="connsiteX55" fmla="*/ 521514 w 2177949"/>
              <a:gd name="connsiteY55" fmla="*/ 361016 h 374041"/>
              <a:gd name="connsiteX56" fmla="*/ 518626 w 2177949"/>
              <a:gd name="connsiteY56" fmla="*/ 369639 h 374041"/>
              <a:gd name="connsiteX57" fmla="*/ 510546 w 2177949"/>
              <a:gd name="connsiteY57" fmla="*/ 373010 h 374041"/>
              <a:gd name="connsiteX58" fmla="*/ 502434 w 2177949"/>
              <a:gd name="connsiteY58" fmla="*/ 369639 h 374041"/>
              <a:gd name="connsiteX59" fmla="*/ 499578 w 2177949"/>
              <a:gd name="connsiteY59" fmla="*/ 361018 h 374041"/>
              <a:gd name="connsiteX60" fmla="*/ 499578 w 2177949"/>
              <a:gd name="connsiteY60" fmla="*/ 210260 h 374041"/>
              <a:gd name="connsiteX61" fmla="*/ 484967 w 2177949"/>
              <a:gd name="connsiteY61" fmla="*/ 151032 h 374041"/>
              <a:gd name="connsiteX62" fmla="*/ 438516 w 2177949"/>
              <a:gd name="connsiteY62" fmla="*/ 132512 h 374041"/>
              <a:gd name="connsiteX63" fmla="*/ 380004 w 2177949"/>
              <a:gd name="connsiteY63" fmla="*/ 157042 h 374041"/>
              <a:gd name="connsiteX64" fmla="*/ 358617 w 2177949"/>
              <a:gd name="connsiteY64" fmla="*/ 223283 h 374041"/>
              <a:gd name="connsiteX65" fmla="*/ 358617 w 2177949"/>
              <a:gd name="connsiteY65" fmla="*/ 361016 h 374041"/>
              <a:gd name="connsiteX66" fmla="*/ 355732 w 2177949"/>
              <a:gd name="connsiteY66" fmla="*/ 369639 h 374041"/>
              <a:gd name="connsiteX67" fmla="*/ 347682 w 2177949"/>
              <a:gd name="connsiteY67" fmla="*/ 373010 h 374041"/>
              <a:gd name="connsiteX68" fmla="*/ 339569 w 2177949"/>
              <a:gd name="connsiteY68" fmla="*/ 369639 h 374041"/>
              <a:gd name="connsiteX69" fmla="*/ 336715 w 2177949"/>
              <a:gd name="connsiteY69" fmla="*/ 361018 h 374041"/>
              <a:gd name="connsiteX70" fmla="*/ 336715 w 2177949"/>
              <a:gd name="connsiteY70" fmla="*/ 124682 h 374041"/>
              <a:gd name="connsiteX71" fmla="*/ 347680 w 2177949"/>
              <a:gd name="connsiteY71" fmla="*/ 112689 h 374041"/>
              <a:gd name="connsiteX72" fmla="*/ 355489 w 2177949"/>
              <a:gd name="connsiteY72" fmla="*/ 115817 h 374041"/>
              <a:gd name="connsiteX73" fmla="*/ 358102 w 2177949"/>
              <a:gd name="connsiteY73" fmla="*/ 124680 h 374041"/>
              <a:gd name="connsiteX74" fmla="*/ 358102 w 2177949"/>
              <a:gd name="connsiteY74" fmla="*/ 162264 h 374041"/>
              <a:gd name="connsiteX75" fmla="*/ 389148 w 2177949"/>
              <a:gd name="connsiteY75" fmla="*/ 124712 h 374041"/>
              <a:gd name="connsiteX76" fmla="*/ 437969 w 2177949"/>
              <a:gd name="connsiteY76" fmla="*/ 111657 h 374041"/>
              <a:gd name="connsiteX77" fmla="*/ 516286 w 2177949"/>
              <a:gd name="connsiteY77" fmla="*/ 162264 h 374041"/>
              <a:gd name="connsiteX78" fmla="*/ 549158 w 2177949"/>
              <a:gd name="connsiteY78" fmla="*/ 125226 h 374041"/>
              <a:gd name="connsiteX79" fmla="*/ 600864 w 2177949"/>
              <a:gd name="connsiteY79" fmla="*/ 111657 h 374041"/>
              <a:gd name="connsiteX80" fmla="*/ 932358 w 2177949"/>
              <a:gd name="connsiteY80" fmla="*/ 320854 h 374041"/>
              <a:gd name="connsiteX81" fmla="*/ 938617 w 2177949"/>
              <a:gd name="connsiteY81" fmla="*/ 323737 h 374041"/>
              <a:gd name="connsiteX82" fmla="*/ 941230 w 2177949"/>
              <a:gd name="connsiteY82" fmla="*/ 330235 h 374041"/>
              <a:gd name="connsiteX83" fmla="*/ 937310 w 2177949"/>
              <a:gd name="connsiteY83" fmla="*/ 340404 h 374041"/>
              <a:gd name="connsiteX84" fmla="*/ 923486 w 2177949"/>
              <a:gd name="connsiteY84" fmla="*/ 351607 h 374041"/>
              <a:gd name="connsiteX85" fmla="*/ 845715 w 2177949"/>
              <a:gd name="connsiteY85" fmla="*/ 374041 h 374041"/>
              <a:gd name="connsiteX86" fmla="*/ 756188 w 2177949"/>
              <a:gd name="connsiteY86" fmla="*/ 339100 h 374041"/>
              <a:gd name="connsiteX87" fmla="*/ 723559 w 2177949"/>
              <a:gd name="connsiteY87" fmla="*/ 243107 h 374041"/>
              <a:gd name="connsiteX88" fmla="*/ 738172 w 2177949"/>
              <a:gd name="connsiteY88" fmla="*/ 174256 h 374041"/>
              <a:gd name="connsiteX89" fmla="*/ 779397 w 2177949"/>
              <a:gd name="connsiteY89" fmla="*/ 128081 h 374041"/>
              <a:gd name="connsiteX90" fmla="*/ 840490 w 2177949"/>
              <a:gd name="connsiteY90" fmla="*/ 111657 h 374041"/>
              <a:gd name="connsiteX91" fmla="*/ 916166 w 2177949"/>
              <a:gd name="connsiteY91" fmla="*/ 142957 h 374041"/>
              <a:gd name="connsiteX92" fmla="*/ 943841 w 2177949"/>
              <a:gd name="connsiteY92" fmla="*/ 228504 h 374041"/>
              <a:gd name="connsiteX93" fmla="*/ 940196 w 2177949"/>
              <a:gd name="connsiteY93" fmla="*/ 242075 h 374041"/>
              <a:gd name="connsiteX94" fmla="*/ 927134 w 2177949"/>
              <a:gd name="connsiteY94" fmla="*/ 246233 h 374041"/>
              <a:gd name="connsiteX95" fmla="*/ 747559 w 2177949"/>
              <a:gd name="connsiteY95" fmla="*/ 246233 h 374041"/>
              <a:gd name="connsiteX96" fmla="*/ 773381 w 2177949"/>
              <a:gd name="connsiteY96" fmla="*/ 325014 h 374041"/>
              <a:gd name="connsiteX97" fmla="*/ 844653 w 2177949"/>
              <a:gd name="connsiteY97" fmla="*/ 352669 h 374041"/>
              <a:gd name="connsiteX98" fmla="*/ 886150 w 2177949"/>
              <a:gd name="connsiteY98" fmla="*/ 345900 h 374041"/>
              <a:gd name="connsiteX99" fmla="*/ 918262 w 2177949"/>
              <a:gd name="connsiteY99" fmla="*/ 328140 h 374041"/>
              <a:gd name="connsiteX100" fmla="*/ 932358 w 2177949"/>
              <a:gd name="connsiteY100" fmla="*/ 320854 h 374041"/>
              <a:gd name="connsiteX101" fmla="*/ 840490 w 2177949"/>
              <a:gd name="connsiteY101" fmla="*/ 131997 h 374041"/>
              <a:gd name="connsiteX102" fmla="*/ 776543 w 2177949"/>
              <a:gd name="connsiteY102" fmla="*/ 156770 h 374041"/>
              <a:gd name="connsiteX103" fmla="*/ 748076 w 2177949"/>
              <a:gd name="connsiteY103" fmla="*/ 225894 h 374041"/>
              <a:gd name="connsiteX104" fmla="*/ 922971 w 2177949"/>
              <a:gd name="connsiteY104" fmla="*/ 225894 h 374041"/>
              <a:gd name="connsiteX105" fmla="*/ 900489 w 2177949"/>
              <a:gd name="connsiteY105" fmla="*/ 156253 h 374041"/>
              <a:gd name="connsiteX106" fmla="*/ 840490 w 2177949"/>
              <a:gd name="connsiteY106" fmla="*/ 131997 h 374041"/>
              <a:gd name="connsiteX107" fmla="*/ 1170937 w 2177949"/>
              <a:gd name="connsiteY107" fmla="*/ 111140 h 374041"/>
              <a:gd name="connsiteX108" fmla="*/ 1186308 w 2177949"/>
              <a:gd name="connsiteY108" fmla="*/ 116880 h 374041"/>
              <a:gd name="connsiteX109" fmla="*/ 1191807 w 2177949"/>
              <a:gd name="connsiteY109" fmla="*/ 131996 h 374041"/>
              <a:gd name="connsiteX110" fmla="*/ 1191807 w 2177949"/>
              <a:gd name="connsiteY110" fmla="*/ 352669 h 374041"/>
              <a:gd name="connsiteX111" fmla="*/ 1186308 w 2177949"/>
              <a:gd name="connsiteY111" fmla="*/ 367272 h 374041"/>
              <a:gd name="connsiteX112" fmla="*/ 1170937 w 2177949"/>
              <a:gd name="connsiteY112" fmla="*/ 373010 h 374041"/>
              <a:gd name="connsiteX113" fmla="*/ 1156051 w 2177949"/>
              <a:gd name="connsiteY113" fmla="*/ 367544 h 374041"/>
              <a:gd name="connsiteX114" fmla="*/ 1150582 w 2177949"/>
              <a:gd name="connsiteY114" fmla="*/ 353186 h 374041"/>
              <a:gd name="connsiteX115" fmla="*/ 1150582 w 2177949"/>
              <a:gd name="connsiteY115" fmla="*/ 327106 h 374041"/>
              <a:gd name="connsiteX116" fmla="*/ 1116891 w 2177949"/>
              <a:gd name="connsiteY116" fmla="*/ 362048 h 374041"/>
              <a:gd name="connsiteX117" fmla="*/ 1068101 w 2177949"/>
              <a:gd name="connsiteY117" fmla="*/ 374039 h 374041"/>
              <a:gd name="connsiteX118" fmla="*/ 999687 w 2177949"/>
              <a:gd name="connsiteY118" fmla="*/ 348750 h 374041"/>
              <a:gd name="connsiteX119" fmla="*/ 976719 w 2177949"/>
              <a:gd name="connsiteY119" fmla="*/ 273888 h 374041"/>
              <a:gd name="connsiteX120" fmla="*/ 976719 w 2177949"/>
              <a:gd name="connsiteY120" fmla="*/ 131996 h 374041"/>
              <a:gd name="connsiteX121" fmla="*/ 982463 w 2177949"/>
              <a:gd name="connsiteY121" fmla="*/ 116878 h 374041"/>
              <a:gd name="connsiteX122" fmla="*/ 998138 w 2177949"/>
              <a:gd name="connsiteY122" fmla="*/ 111138 h 374041"/>
              <a:gd name="connsiteX123" fmla="*/ 1013509 w 2177949"/>
              <a:gd name="connsiteY123" fmla="*/ 116878 h 374041"/>
              <a:gd name="connsiteX124" fmla="*/ 1019008 w 2177949"/>
              <a:gd name="connsiteY124" fmla="*/ 131994 h 374041"/>
              <a:gd name="connsiteX125" fmla="*/ 1019008 w 2177949"/>
              <a:gd name="connsiteY125" fmla="*/ 272855 h 374041"/>
              <a:gd name="connsiteX126" fmla="*/ 1032588 w 2177949"/>
              <a:gd name="connsiteY126" fmla="*/ 322673 h 374041"/>
              <a:gd name="connsiteX127" fmla="*/ 1075392 w 2177949"/>
              <a:gd name="connsiteY127" fmla="*/ 338581 h 374041"/>
              <a:gd name="connsiteX128" fmla="*/ 1129165 w 2177949"/>
              <a:gd name="connsiteY128" fmla="*/ 316937 h 374041"/>
              <a:gd name="connsiteX129" fmla="*/ 1149518 w 2177949"/>
              <a:gd name="connsiteY129" fmla="*/ 259802 h 374041"/>
              <a:gd name="connsiteX130" fmla="*/ 1149518 w 2177949"/>
              <a:gd name="connsiteY130" fmla="*/ 131996 h 374041"/>
              <a:gd name="connsiteX131" fmla="*/ 1155262 w 2177949"/>
              <a:gd name="connsiteY131" fmla="*/ 116878 h 374041"/>
              <a:gd name="connsiteX132" fmla="*/ 1170937 w 2177949"/>
              <a:gd name="connsiteY132" fmla="*/ 111138 h 374041"/>
              <a:gd name="connsiteX133" fmla="*/ 1260716 w 2177949"/>
              <a:gd name="connsiteY133" fmla="*/ 373010 h 374041"/>
              <a:gd name="connsiteX134" fmla="*/ 1245314 w 2177949"/>
              <a:gd name="connsiteY134" fmla="*/ 367544 h 374041"/>
              <a:gd name="connsiteX135" fmla="*/ 1239329 w 2177949"/>
              <a:gd name="connsiteY135" fmla="*/ 352153 h 374041"/>
              <a:gd name="connsiteX136" fmla="*/ 1239329 w 2177949"/>
              <a:gd name="connsiteY136" fmla="*/ 20886 h 374041"/>
              <a:gd name="connsiteX137" fmla="*/ 1245314 w 2177949"/>
              <a:gd name="connsiteY137" fmla="*/ 5495 h 374041"/>
              <a:gd name="connsiteX138" fmla="*/ 1260716 w 2177949"/>
              <a:gd name="connsiteY138" fmla="*/ 0 h 374041"/>
              <a:gd name="connsiteX139" fmla="*/ 1275602 w 2177949"/>
              <a:gd name="connsiteY139" fmla="*/ 5495 h 374041"/>
              <a:gd name="connsiteX140" fmla="*/ 1281617 w 2177949"/>
              <a:gd name="connsiteY140" fmla="*/ 20886 h 374041"/>
              <a:gd name="connsiteX141" fmla="*/ 1281617 w 2177949"/>
              <a:gd name="connsiteY141" fmla="*/ 352153 h 374041"/>
              <a:gd name="connsiteX142" fmla="*/ 1275602 w 2177949"/>
              <a:gd name="connsiteY142" fmla="*/ 367544 h 374041"/>
              <a:gd name="connsiteX143" fmla="*/ 1260716 w 2177949"/>
              <a:gd name="connsiteY143" fmla="*/ 373010 h 374041"/>
              <a:gd name="connsiteX144" fmla="*/ 1446563 w 2177949"/>
              <a:gd name="connsiteY144" fmla="*/ 339615 h 374041"/>
              <a:gd name="connsiteX145" fmla="*/ 1464851 w 2177949"/>
              <a:gd name="connsiteY145" fmla="*/ 356312 h 374041"/>
              <a:gd name="connsiteX146" fmla="*/ 1458319 w 2177949"/>
              <a:gd name="connsiteY146" fmla="*/ 369610 h 374041"/>
              <a:gd name="connsiteX147" fmla="*/ 1438724 w 2177949"/>
              <a:gd name="connsiteY147" fmla="*/ 373010 h 374041"/>
              <a:gd name="connsiteX148" fmla="*/ 1424628 w 2177949"/>
              <a:gd name="connsiteY148" fmla="*/ 371976 h 374041"/>
              <a:gd name="connsiteX149" fmla="*/ 1363050 w 2177949"/>
              <a:gd name="connsiteY149" fmla="*/ 346932 h 374041"/>
              <a:gd name="connsiteX150" fmla="*/ 1343213 w 2177949"/>
              <a:gd name="connsiteY150" fmla="*/ 280659 h 374041"/>
              <a:gd name="connsiteX151" fmla="*/ 1343213 w 2177949"/>
              <a:gd name="connsiteY151" fmla="*/ 149727 h 374041"/>
              <a:gd name="connsiteX152" fmla="*/ 1308215 w 2177949"/>
              <a:gd name="connsiteY152" fmla="*/ 149727 h 374041"/>
              <a:gd name="connsiteX153" fmla="*/ 1294391 w 2177949"/>
              <a:gd name="connsiteY153" fmla="*/ 145295 h 374041"/>
              <a:gd name="connsiteX154" fmla="*/ 1289439 w 2177949"/>
              <a:gd name="connsiteY154" fmla="*/ 133546 h 374041"/>
              <a:gd name="connsiteX155" fmla="*/ 1294391 w 2177949"/>
              <a:gd name="connsiteY155" fmla="*/ 121038 h 374041"/>
              <a:gd name="connsiteX156" fmla="*/ 1308215 w 2177949"/>
              <a:gd name="connsiteY156" fmla="*/ 116332 h 374041"/>
              <a:gd name="connsiteX157" fmla="*/ 1343213 w 2177949"/>
              <a:gd name="connsiteY157" fmla="*/ 116332 h 374041"/>
              <a:gd name="connsiteX158" fmla="*/ 1343213 w 2177949"/>
              <a:gd name="connsiteY158" fmla="*/ 57407 h 374041"/>
              <a:gd name="connsiteX159" fmla="*/ 1348954 w 2177949"/>
              <a:gd name="connsiteY159" fmla="*/ 42015 h 374041"/>
              <a:gd name="connsiteX160" fmla="*/ 1364600 w 2177949"/>
              <a:gd name="connsiteY160" fmla="*/ 36521 h 374041"/>
              <a:gd name="connsiteX161" fmla="*/ 1379757 w 2177949"/>
              <a:gd name="connsiteY161" fmla="*/ 42015 h 374041"/>
              <a:gd name="connsiteX162" fmla="*/ 1385501 w 2177949"/>
              <a:gd name="connsiteY162" fmla="*/ 57407 h 374041"/>
              <a:gd name="connsiteX163" fmla="*/ 1385501 w 2177949"/>
              <a:gd name="connsiteY163" fmla="*/ 116332 h 374041"/>
              <a:gd name="connsiteX164" fmla="*/ 1443433 w 2177949"/>
              <a:gd name="connsiteY164" fmla="*/ 116332 h 374041"/>
              <a:gd name="connsiteX165" fmla="*/ 1456740 w 2177949"/>
              <a:gd name="connsiteY165" fmla="*/ 121038 h 374041"/>
              <a:gd name="connsiteX166" fmla="*/ 1461723 w 2177949"/>
              <a:gd name="connsiteY166" fmla="*/ 133546 h 374041"/>
              <a:gd name="connsiteX167" fmla="*/ 1456740 w 2177949"/>
              <a:gd name="connsiteY167" fmla="*/ 145293 h 374041"/>
              <a:gd name="connsiteX168" fmla="*/ 1443433 w 2177949"/>
              <a:gd name="connsiteY168" fmla="*/ 149727 h 374041"/>
              <a:gd name="connsiteX169" fmla="*/ 1385501 w 2177949"/>
              <a:gd name="connsiteY169" fmla="*/ 149727 h 374041"/>
              <a:gd name="connsiteX170" fmla="*/ 1385501 w 2177949"/>
              <a:gd name="connsiteY170" fmla="*/ 282756 h 374041"/>
              <a:gd name="connsiteX171" fmla="*/ 1397225 w 2177949"/>
              <a:gd name="connsiteY171" fmla="*/ 324223 h 374041"/>
              <a:gd name="connsiteX172" fmla="*/ 1432467 w 2177949"/>
              <a:gd name="connsiteY172" fmla="*/ 338581 h 374041"/>
              <a:gd name="connsiteX173" fmla="*/ 1496673 w 2177949"/>
              <a:gd name="connsiteY173" fmla="*/ 373010 h 374041"/>
              <a:gd name="connsiteX174" fmla="*/ 1481271 w 2177949"/>
              <a:gd name="connsiteY174" fmla="*/ 367544 h 374041"/>
              <a:gd name="connsiteX175" fmla="*/ 1475286 w 2177949"/>
              <a:gd name="connsiteY175" fmla="*/ 352153 h 374041"/>
              <a:gd name="connsiteX176" fmla="*/ 1475286 w 2177949"/>
              <a:gd name="connsiteY176" fmla="*/ 131999 h 374041"/>
              <a:gd name="connsiteX177" fmla="*/ 1481271 w 2177949"/>
              <a:gd name="connsiteY177" fmla="*/ 116608 h 374041"/>
              <a:gd name="connsiteX178" fmla="*/ 1496673 w 2177949"/>
              <a:gd name="connsiteY178" fmla="*/ 111142 h 374041"/>
              <a:gd name="connsiteX179" fmla="*/ 1511833 w 2177949"/>
              <a:gd name="connsiteY179" fmla="*/ 116608 h 374041"/>
              <a:gd name="connsiteX180" fmla="*/ 1517575 w 2177949"/>
              <a:gd name="connsiteY180" fmla="*/ 131999 h 374041"/>
              <a:gd name="connsiteX181" fmla="*/ 1517575 w 2177949"/>
              <a:gd name="connsiteY181" fmla="*/ 352151 h 374041"/>
              <a:gd name="connsiteX182" fmla="*/ 1511833 w 2177949"/>
              <a:gd name="connsiteY182" fmla="*/ 367785 h 374041"/>
              <a:gd name="connsiteX183" fmla="*/ 1496673 w 2177949"/>
              <a:gd name="connsiteY183" fmla="*/ 373008 h 374041"/>
              <a:gd name="connsiteX184" fmla="*/ 1496673 w 2177949"/>
              <a:gd name="connsiteY184" fmla="*/ 56344 h 374041"/>
              <a:gd name="connsiteX185" fmla="*/ 1476319 w 2177949"/>
              <a:gd name="connsiteY185" fmla="*/ 49058 h 374041"/>
              <a:gd name="connsiteX186" fmla="*/ 1468483 w 2177949"/>
              <a:gd name="connsiteY186" fmla="*/ 29752 h 374041"/>
              <a:gd name="connsiteX187" fmla="*/ 1476319 w 2177949"/>
              <a:gd name="connsiteY187" fmla="*/ 10989 h 374041"/>
              <a:gd name="connsiteX188" fmla="*/ 1496675 w 2177949"/>
              <a:gd name="connsiteY188" fmla="*/ 3674 h 374041"/>
              <a:gd name="connsiteX189" fmla="*/ 1517028 w 2177949"/>
              <a:gd name="connsiteY189" fmla="*/ 10991 h 374041"/>
              <a:gd name="connsiteX190" fmla="*/ 1524866 w 2177949"/>
              <a:gd name="connsiteY190" fmla="*/ 29752 h 374041"/>
              <a:gd name="connsiteX191" fmla="*/ 1517028 w 2177949"/>
              <a:gd name="connsiteY191" fmla="*/ 49058 h 374041"/>
              <a:gd name="connsiteX192" fmla="*/ 1496673 w 2177949"/>
              <a:gd name="connsiteY192" fmla="*/ 56344 h 374041"/>
              <a:gd name="connsiteX193" fmla="*/ 1848036 w 2177949"/>
              <a:gd name="connsiteY193" fmla="*/ 110078 h 374041"/>
              <a:gd name="connsiteX194" fmla="*/ 1932582 w 2177949"/>
              <a:gd name="connsiteY194" fmla="*/ 210777 h 374041"/>
              <a:gd name="connsiteX195" fmla="*/ 1932582 w 2177949"/>
              <a:gd name="connsiteY195" fmla="*/ 352153 h 374041"/>
              <a:gd name="connsiteX196" fmla="*/ 1926840 w 2177949"/>
              <a:gd name="connsiteY196" fmla="*/ 367544 h 374041"/>
              <a:gd name="connsiteX197" fmla="*/ 1911714 w 2177949"/>
              <a:gd name="connsiteY197" fmla="*/ 373010 h 374041"/>
              <a:gd name="connsiteX198" fmla="*/ 1896309 w 2177949"/>
              <a:gd name="connsiteY198" fmla="*/ 367544 h 374041"/>
              <a:gd name="connsiteX199" fmla="*/ 1890293 w 2177949"/>
              <a:gd name="connsiteY199" fmla="*/ 352153 h 374041"/>
              <a:gd name="connsiteX200" fmla="*/ 1890293 w 2177949"/>
              <a:gd name="connsiteY200" fmla="*/ 211808 h 374041"/>
              <a:gd name="connsiteX201" fmla="*/ 1877778 w 2177949"/>
              <a:gd name="connsiteY201" fmla="*/ 161232 h 374041"/>
              <a:gd name="connsiteX202" fmla="*/ 1838620 w 2177949"/>
              <a:gd name="connsiteY202" fmla="*/ 145567 h 374041"/>
              <a:gd name="connsiteX203" fmla="*/ 1788492 w 2177949"/>
              <a:gd name="connsiteY203" fmla="*/ 166970 h 374041"/>
              <a:gd name="connsiteX204" fmla="*/ 1770236 w 2177949"/>
              <a:gd name="connsiteY204" fmla="*/ 224863 h 374041"/>
              <a:gd name="connsiteX205" fmla="*/ 1770236 w 2177949"/>
              <a:gd name="connsiteY205" fmla="*/ 352153 h 374041"/>
              <a:gd name="connsiteX206" fmla="*/ 1764220 w 2177949"/>
              <a:gd name="connsiteY206" fmla="*/ 367544 h 374041"/>
              <a:gd name="connsiteX207" fmla="*/ 1748846 w 2177949"/>
              <a:gd name="connsiteY207" fmla="*/ 373010 h 374041"/>
              <a:gd name="connsiteX208" fmla="*/ 1733689 w 2177949"/>
              <a:gd name="connsiteY208" fmla="*/ 367544 h 374041"/>
              <a:gd name="connsiteX209" fmla="*/ 1727945 w 2177949"/>
              <a:gd name="connsiteY209" fmla="*/ 352153 h 374041"/>
              <a:gd name="connsiteX210" fmla="*/ 1727945 w 2177949"/>
              <a:gd name="connsiteY210" fmla="*/ 211808 h 374041"/>
              <a:gd name="connsiteX211" fmla="*/ 1715399 w 2177949"/>
              <a:gd name="connsiteY211" fmla="*/ 161232 h 374041"/>
              <a:gd name="connsiteX212" fmla="*/ 1675755 w 2177949"/>
              <a:gd name="connsiteY212" fmla="*/ 145567 h 374041"/>
              <a:gd name="connsiteX213" fmla="*/ 1625903 w 2177949"/>
              <a:gd name="connsiteY213" fmla="*/ 166970 h 374041"/>
              <a:gd name="connsiteX214" fmla="*/ 1607370 w 2177949"/>
              <a:gd name="connsiteY214" fmla="*/ 224863 h 374041"/>
              <a:gd name="connsiteX215" fmla="*/ 1607370 w 2177949"/>
              <a:gd name="connsiteY215" fmla="*/ 352153 h 374041"/>
              <a:gd name="connsiteX216" fmla="*/ 1601628 w 2177949"/>
              <a:gd name="connsiteY216" fmla="*/ 367544 h 374041"/>
              <a:gd name="connsiteX217" fmla="*/ 1586469 w 2177949"/>
              <a:gd name="connsiteY217" fmla="*/ 373010 h 374041"/>
              <a:gd name="connsiteX218" fmla="*/ 1571066 w 2177949"/>
              <a:gd name="connsiteY218" fmla="*/ 367544 h 374041"/>
              <a:gd name="connsiteX219" fmla="*/ 1565082 w 2177949"/>
              <a:gd name="connsiteY219" fmla="*/ 352153 h 374041"/>
              <a:gd name="connsiteX220" fmla="*/ 1565082 w 2177949"/>
              <a:gd name="connsiteY220" fmla="*/ 131999 h 374041"/>
              <a:gd name="connsiteX221" fmla="*/ 1571066 w 2177949"/>
              <a:gd name="connsiteY221" fmla="*/ 116882 h 374041"/>
              <a:gd name="connsiteX222" fmla="*/ 1586469 w 2177949"/>
              <a:gd name="connsiteY222" fmla="*/ 111142 h 374041"/>
              <a:gd name="connsiteX223" fmla="*/ 1601080 w 2177949"/>
              <a:gd name="connsiteY223" fmla="*/ 116608 h 374041"/>
              <a:gd name="connsiteX224" fmla="*/ 1606855 w 2177949"/>
              <a:gd name="connsiteY224" fmla="*/ 131483 h 374041"/>
              <a:gd name="connsiteX225" fmla="*/ 1606855 w 2177949"/>
              <a:gd name="connsiteY225" fmla="*/ 156527 h 374041"/>
              <a:gd name="connsiteX226" fmla="*/ 1638690 w 2177949"/>
              <a:gd name="connsiteY226" fmla="*/ 122102 h 374041"/>
              <a:gd name="connsiteX227" fmla="*/ 1685657 w 2177949"/>
              <a:gd name="connsiteY227" fmla="*/ 110079 h 374041"/>
              <a:gd name="connsiteX228" fmla="*/ 1763459 w 2177949"/>
              <a:gd name="connsiteY228" fmla="*/ 160172 h 374041"/>
              <a:gd name="connsiteX229" fmla="*/ 1796847 w 2177949"/>
              <a:gd name="connsiteY229" fmla="*/ 123651 h 374041"/>
              <a:gd name="connsiteX230" fmla="*/ 1848036 w 2177949"/>
              <a:gd name="connsiteY230" fmla="*/ 110081 h 374041"/>
              <a:gd name="connsiteX231" fmla="*/ 2082407 w 2177949"/>
              <a:gd name="connsiteY231" fmla="*/ 110078 h 374041"/>
              <a:gd name="connsiteX232" fmla="*/ 2177950 w 2177949"/>
              <a:gd name="connsiteY232" fmla="*/ 210260 h 374041"/>
              <a:gd name="connsiteX233" fmla="*/ 2177950 w 2177949"/>
              <a:gd name="connsiteY233" fmla="*/ 352153 h 374041"/>
              <a:gd name="connsiteX234" fmla="*/ 2172451 w 2177949"/>
              <a:gd name="connsiteY234" fmla="*/ 367270 h 374041"/>
              <a:gd name="connsiteX235" fmla="*/ 2157597 w 2177949"/>
              <a:gd name="connsiteY235" fmla="*/ 373010 h 374041"/>
              <a:gd name="connsiteX236" fmla="*/ 2142468 w 2177949"/>
              <a:gd name="connsiteY236" fmla="*/ 367272 h 374041"/>
              <a:gd name="connsiteX237" fmla="*/ 2136727 w 2177949"/>
              <a:gd name="connsiteY237" fmla="*/ 352153 h 374041"/>
              <a:gd name="connsiteX238" fmla="*/ 2136727 w 2177949"/>
              <a:gd name="connsiteY238" fmla="*/ 327108 h 374041"/>
              <a:gd name="connsiteX239" fmla="*/ 2106437 w 2177949"/>
              <a:gd name="connsiteY239" fmla="*/ 361807 h 374041"/>
              <a:gd name="connsiteX240" fmla="*/ 2059441 w 2177949"/>
              <a:gd name="connsiteY240" fmla="*/ 374041 h 374041"/>
              <a:gd name="connsiteX241" fmla="*/ 2014295 w 2177949"/>
              <a:gd name="connsiteY241" fmla="*/ 364144 h 374041"/>
              <a:gd name="connsiteX242" fmla="*/ 1981670 w 2177949"/>
              <a:gd name="connsiteY242" fmla="*/ 336489 h 374041"/>
              <a:gd name="connsiteX243" fmla="*/ 1969669 w 2177949"/>
              <a:gd name="connsiteY243" fmla="*/ 297359 h 374041"/>
              <a:gd name="connsiteX244" fmla="*/ 1984281 w 2177949"/>
              <a:gd name="connsiteY244" fmla="*/ 252761 h 374041"/>
              <a:gd name="connsiteX245" fmla="*/ 2032311 w 2177949"/>
              <a:gd name="connsiteY245" fmla="*/ 229809 h 374041"/>
              <a:gd name="connsiteX246" fmla="*/ 2125242 w 2177949"/>
              <a:gd name="connsiteY246" fmla="*/ 222766 h 374041"/>
              <a:gd name="connsiteX247" fmla="*/ 2136725 w 2177949"/>
              <a:gd name="connsiteY247" fmla="*/ 222766 h 374041"/>
              <a:gd name="connsiteX248" fmla="*/ 2136725 w 2177949"/>
              <a:gd name="connsiteY248" fmla="*/ 205554 h 374041"/>
              <a:gd name="connsiteX249" fmla="*/ 2123935 w 2177949"/>
              <a:gd name="connsiteY249" fmla="*/ 159653 h 374041"/>
              <a:gd name="connsiteX250" fmla="*/ 2082407 w 2177949"/>
              <a:gd name="connsiteY250" fmla="*/ 145052 h 374041"/>
              <a:gd name="connsiteX251" fmla="*/ 2010377 w 2177949"/>
              <a:gd name="connsiteY251" fmla="*/ 164327 h 374041"/>
              <a:gd name="connsiteX252" fmla="*/ 1990539 w 2177949"/>
              <a:gd name="connsiteY252" fmla="*/ 173193 h 374041"/>
              <a:gd name="connsiteX253" fmla="*/ 1980089 w 2177949"/>
              <a:gd name="connsiteY253" fmla="*/ 168518 h 374041"/>
              <a:gd name="connsiteX254" fmla="*/ 1975928 w 2177949"/>
              <a:gd name="connsiteY254" fmla="*/ 156527 h 374041"/>
              <a:gd name="connsiteX255" fmla="*/ 1980361 w 2177949"/>
              <a:gd name="connsiteY255" fmla="*/ 143746 h 374041"/>
              <a:gd name="connsiteX256" fmla="*/ 1994731 w 2177949"/>
              <a:gd name="connsiteY256" fmla="*/ 132512 h 374041"/>
              <a:gd name="connsiteX257" fmla="*/ 2036199 w 2177949"/>
              <a:gd name="connsiteY257" fmla="*/ 116089 h 374041"/>
              <a:gd name="connsiteX258" fmla="*/ 2082407 w 2177949"/>
              <a:gd name="connsiteY258" fmla="*/ 110079 h 374041"/>
              <a:gd name="connsiteX259" fmla="*/ 2065181 w 2177949"/>
              <a:gd name="connsiteY259" fmla="*/ 340678 h 374041"/>
              <a:gd name="connsiteX260" fmla="*/ 2116615 w 2177949"/>
              <a:gd name="connsiteY260" fmla="*/ 319549 h 374041"/>
              <a:gd name="connsiteX261" fmla="*/ 2136725 w 2177949"/>
              <a:gd name="connsiteY261" fmla="*/ 265025 h 374041"/>
              <a:gd name="connsiteX262" fmla="*/ 2136725 w 2177949"/>
              <a:gd name="connsiteY262" fmla="*/ 249878 h 374041"/>
              <a:gd name="connsiteX263" fmla="*/ 2127309 w 2177949"/>
              <a:gd name="connsiteY263" fmla="*/ 249878 h 374041"/>
              <a:gd name="connsiteX264" fmla="*/ 2057343 w 2177949"/>
              <a:gd name="connsiteY264" fmla="*/ 253793 h 374041"/>
              <a:gd name="connsiteX265" fmla="*/ 2023167 w 2177949"/>
              <a:gd name="connsiteY265" fmla="*/ 266847 h 374041"/>
              <a:gd name="connsiteX266" fmla="*/ 2012990 w 2177949"/>
              <a:gd name="connsiteY266" fmla="*/ 293714 h 374041"/>
              <a:gd name="connsiteX267" fmla="*/ 2027845 w 2177949"/>
              <a:gd name="connsiteY267" fmla="*/ 327380 h 374041"/>
              <a:gd name="connsiteX268" fmla="*/ 2065183 w 2177949"/>
              <a:gd name="connsiteY268" fmla="*/ 340678 h 37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</a:cxnLst>
            <a:rect l="l" t="t" r="r" b="b"/>
            <a:pathLst>
              <a:path w="2177949" h="374041">
                <a:moveTo>
                  <a:pt x="109094" y="111657"/>
                </a:moveTo>
                <a:cubicBezTo>
                  <a:pt x="170339" y="111657"/>
                  <a:pt x="200962" y="143655"/>
                  <a:pt x="200962" y="207649"/>
                </a:cubicBezTo>
                <a:lnTo>
                  <a:pt x="200962" y="361018"/>
                </a:lnTo>
                <a:cubicBezTo>
                  <a:pt x="200962" y="369017"/>
                  <a:pt x="197317" y="373010"/>
                  <a:pt x="190025" y="373010"/>
                </a:cubicBezTo>
                <a:cubicBezTo>
                  <a:pt x="186539" y="373010"/>
                  <a:pt x="183837" y="371961"/>
                  <a:pt x="181914" y="369882"/>
                </a:cubicBezTo>
                <a:cubicBezTo>
                  <a:pt x="180008" y="367803"/>
                  <a:pt x="179060" y="364842"/>
                  <a:pt x="179060" y="361018"/>
                </a:cubicBezTo>
                <a:lnTo>
                  <a:pt x="179060" y="209714"/>
                </a:lnTo>
                <a:cubicBezTo>
                  <a:pt x="179060" y="182939"/>
                  <a:pt x="173658" y="163379"/>
                  <a:pt x="162866" y="151032"/>
                </a:cubicBezTo>
                <a:cubicBezTo>
                  <a:pt x="152067" y="138691"/>
                  <a:pt x="134673" y="132512"/>
                  <a:pt x="110675" y="132512"/>
                </a:cubicBezTo>
                <a:cubicBezTo>
                  <a:pt x="83857" y="132512"/>
                  <a:pt x="62355" y="140785"/>
                  <a:pt x="46179" y="157316"/>
                </a:cubicBezTo>
                <a:cubicBezTo>
                  <a:pt x="29995" y="173830"/>
                  <a:pt x="21904" y="195824"/>
                  <a:pt x="21904" y="223283"/>
                </a:cubicBezTo>
                <a:lnTo>
                  <a:pt x="21904" y="361016"/>
                </a:lnTo>
                <a:cubicBezTo>
                  <a:pt x="21904" y="364844"/>
                  <a:pt x="20940" y="367803"/>
                  <a:pt x="19019" y="369882"/>
                </a:cubicBezTo>
                <a:cubicBezTo>
                  <a:pt x="17114" y="371961"/>
                  <a:pt x="14431" y="373010"/>
                  <a:pt x="10970" y="373010"/>
                </a:cubicBezTo>
                <a:cubicBezTo>
                  <a:pt x="7484" y="373010"/>
                  <a:pt x="4779" y="371961"/>
                  <a:pt x="2858" y="369882"/>
                </a:cubicBezTo>
                <a:cubicBezTo>
                  <a:pt x="953" y="367803"/>
                  <a:pt x="0" y="364842"/>
                  <a:pt x="0" y="361018"/>
                </a:cubicBezTo>
                <a:lnTo>
                  <a:pt x="0" y="124682"/>
                </a:lnTo>
                <a:cubicBezTo>
                  <a:pt x="0" y="116689"/>
                  <a:pt x="3655" y="112689"/>
                  <a:pt x="10970" y="112689"/>
                </a:cubicBezTo>
                <a:cubicBezTo>
                  <a:pt x="14431" y="112689"/>
                  <a:pt x="17030" y="113738"/>
                  <a:pt x="18776" y="115817"/>
                </a:cubicBezTo>
                <a:cubicBezTo>
                  <a:pt x="20516" y="117904"/>
                  <a:pt x="21389" y="120855"/>
                  <a:pt x="21389" y="124680"/>
                </a:cubicBezTo>
                <a:lnTo>
                  <a:pt x="21389" y="163296"/>
                </a:lnTo>
                <a:cubicBezTo>
                  <a:pt x="29044" y="146598"/>
                  <a:pt x="40618" y="133818"/>
                  <a:pt x="56114" y="124954"/>
                </a:cubicBezTo>
                <a:cubicBezTo>
                  <a:pt x="71606" y="116087"/>
                  <a:pt x="89262" y="111657"/>
                  <a:pt x="109094" y="111657"/>
                </a:cubicBezTo>
                <a:close/>
                <a:moveTo>
                  <a:pt x="268338" y="373010"/>
                </a:moveTo>
                <a:cubicBezTo>
                  <a:pt x="264852" y="373010"/>
                  <a:pt x="262147" y="371961"/>
                  <a:pt x="260226" y="369882"/>
                </a:cubicBezTo>
                <a:cubicBezTo>
                  <a:pt x="258321" y="367803"/>
                  <a:pt x="257370" y="364842"/>
                  <a:pt x="257370" y="361018"/>
                </a:cubicBezTo>
                <a:lnTo>
                  <a:pt x="257370" y="124166"/>
                </a:lnTo>
                <a:cubicBezTo>
                  <a:pt x="257370" y="120688"/>
                  <a:pt x="258319" y="117904"/>
                  <a:pt x="260226" y="115817"/>
                </a:cubicBezTo>
                <a:cubicBezTo>
                  <a:pt x="262147" y="113738"/>
                  <a:pt x="264852" y="112689"/>
                  <a:pt x="268338" y="112689"/>
                </a:cubicBezTo>
                <a:cubicBezTo>
                  <a:pt x="271798" y="112689"/>
                  <a:pt x="274482" y="113738"/>
                  <a:pt x="276387" y="115817"/>
                </a:cubicBezTo>
                <a:cubicBezTo>
                  <a:pt x="278308" y="117904"/>
                  <a:pt x="279274" y="120688"/>
                  <a:pt x="279274" y="124164"/>
                </a:cubicBezTo>
                <a:lnTo>
                  <a:pt x="279274" y="361018"/>
                </a:lnTo>
                <a:cubicBezTo>
                  <a:pt x="279274" y="364844"/>
                  <a:pt x="278308" y="367803"/>
                  <a:pt x="276387" y="369882"/>
                </a:cubicBezTo>
                <a:cubicBezTo>
                  <a:pt x="274482" y="371961"/>
                  <a:pt x="271798" y="373010"/>
                  <a:pt x="268338" y="373010"/>
                </a:cubicBezTo>
                <a:close/>
                <a:moveTo>
                  <a:pt x="268307" y="50092"/>
                </a:moveTo>
                <a:cubicBezTo>
                  <a:pt x="263096" y="50092"/>
                  <a:pt x="258585" y="48353"/>
                  <a:pt x="254757" y="44870"/>
                </a:cubicBezTo>
                <a:cubicBezTo>
                  <a:pt x="250928" y="41392"/>
                  <a:pt x="249015" y="36871"/>
                  <a:pt x="249015" y="31300"/>
                </a:cubicBezTo>
                <a:cubicBezTo>
                  <a:pt x="249015" y="25394"/>
                  <a:pt x="250839" y="20706"/>
                  <a:pt x="254485" y="17243"/>
                </a:cubicBezTo>
                <a:cubicBezTo>
                  <a:pt x="258130" y="13767"/>
                  <a:pt x="262732" y="12023"/>
                  <a:pt x="268307" y="12023"/>
                </a:cubicBezTo>
                <a:cubicBezTo>
                  <a:pt x="273873" y="12023"/>
                  <a:pt x="278483" y="13767"/>
                  <a:pt x="282130" y="17243"/>
                </a:cubicBezTo>
                <a:cubicBezTo>
                  <a:pt x="285790" y="20706"/>
                  <a:pt x="287627" y="25396"/>
                  <a:pt x="287627" y="31300"/>
                </a:cubicBezTo>
                <a:cubicBezTo>
                  <a:pt x="287627" y="36871"/>
                  <a:pt x="285714" y="41394"/>
                  <a:pt x="281885" y="44870"/>
                </a:cubicBezTo>
                <a:cubicBezTo>
                  <a:pt x="278059" y="48353"/>
                  <a:pt x="273531" y="50092"/>
                  <a:pt x="268307" y="50092"/>
                </a:cubicBezTo>
                <a:close/>
                <a:moveTo>
                  <a:pt x="600864" y="111657"/>
                </a:moveTo>
                <a:cubicBezTo>
                  <a:pt x="656535" y="111657"/>
                  <a:pt x="684377" y="143655"/>
                  <a:pt x="684377" y="207649"/>
                </a:cubicBezTo>
                <a:lnTo>
                  <a:pt x="684377" y="361018"/>
                </a:lnTo>
                <a:cubicBezTo>
                  <a:pt x="684377" y="364502"/>
                  <a:pt x="683413" y="367377"/>
                  <a:pt x="681492" y="369639"/>
                </a:cubicBezTo>
                <a:cubicBezTo>
                  <a:pt x="679587" y="371885"/>
                  <a:pt x="676890" y="373010"/>
                  <a:pt x="673410" y="373010"/>
                </a:cubicBezTo>
                <a:cubicBezTo>
                  <a:pt x="669923" y="373010"/>
                  <a:pt x="667221" y="371887"/>
                  <a:pt x="665300" y="369639"/>
                </a:cubicBezTo>
                <a:cubicBezTo>
                  <a:pt x="663395" y="367377"/>
                  <a:pt x="662442" y="364502"/>
                  <a:pt x="662442" y="361018"/>
                </a:cubicBezTo>
                <a:lnTo>
                  <a:pt x="662442" y="210260"/>
                </a:lnTo>
                <a:cubicBezTo>
                  <a:pt x="662442" y="183119"/>
                  <a:pt x="657567" y="163379"/>
                  <a:pt x="647830" y="151032"/>
                </a:cubicBezTo>
                <a:cubicBezTo>
                  <a:pt x="638086" y="138691"/>
                  <a:pt x="622601" y="132512"/>
                  <a:pt x="601381" y="132512"/>
                </a:cubicBezTo>
                <a:cubicBezTo>
                  <a:pt x="577015" y="132512"/>
                  <a:pt x="557611" y="140694"/>
                  <a:pt x="543173" y="157042"/>
                </a:cubicBezTo>
                <a:cubicBezTo>
                  <a:pt x="528727" y="173376"/>
                  <a:pt x="521514" y="195461"/>
                  <a:pt x="521514" y="223283"/>
                </a:cubicBezTo>
                <a:lnTo>
                  <a:pt x="521514" y="361016"/>
                </a:lnTo>
                <a:cubicBezTo>
                  <a:pt x="521514" y="364502"/>
                  <a:pt x="520547" y="367377"/>
                  <a:pt x="518626" y="369639"/>
                </a:cubicBezTo>
                <a:cubicBezTo>
                  <a:pt x="516721" y="371885"/>
                  <a:pt x="514024" y="373010"/>
                  <a:pt x="510546" y="373010"/>
                </a:cubicBezTo>
                <a:cubicBezTo>
                  <a:pt x="507060" y="373010"/>
                  <a:pt x="504355" y="371887"/>
                  <a:pt x="502434" y="369639"/>
                </a:cubicBezTo>
                <a:cubicBezTo>
                  <a:pt x="500529" y="367377"/>
                  <a:pt x="499578" y="364502"/>
                  <a:pt x="499578" y="361018"/>
                </a:cubicBezTo>
                <a:lnTo>
                  <a:pt x="499578" y="210260"/>
                </a:lnTo>
                <a:cubicBezTo>
                  <a:pt x="499578" y="183119"/>
                  <a:pt x="494702" y="163379"/>
                  <a:pt x="484967" y="151032"/>
                </a:cubicBezTo>
                <a:cubicBezTo>
                  <a:pt x="475222" y="138691"/>
                  <a:pt x="459736" y="132512"/>
                  <a:pt x="438516" y="132512"/>
                </a:cubicBezTo>
                <a:cubicBezTo>
                  <a:pt x="413786" y="132512"/>
                  <a:pt x="394283" y="140694"/>
                  <a:pt x="380004" y="157042"/>
                </a:cubicBezTo>
                <a:cubicBezTo>
                  <a:pt x="365741" y="173376"/>
                  <a:pt x="358617" y="195461"/>
                  <a:pt x="358617" y="223283"/>
                </a:cubicBezTo>
                <a:lnTo>
                  <a:pt x="358617" y="361016"/>
                </a:lnTo>
                <a:cubicBezTo>
                  <a:pt x="358617" y="364502"/>
                  <a:pt x="357653" y="367377"/>
                  <a:pt x="355732" y="369639"/>
                </a:cubicBezTo>
                <a:cubicBezTo>
                  <a:pt x="353826" y="371885"/>
                  <a:pt x="351143" y="373010"/>
                  <a:pt x="347682" y="373010"/>
                </a:cubicBezTo>
                <a:cubicBezTo>
                  <a:pt x="344194" y="373010"/>
                  <a:pt x="341492" y="371887"/>
                  <a:pt x="339569" y="369639"/>
                </a:cubicBezTo>
                <a:cubicBezTo>
                  <a:pt x="337663" y="367377"/>
                  <a:pt x="336715" y="364502"/>
                  <a:pt x="336715" y="361018"/>
                </a:cubicBezTo>
                <a:lnTo>
                  <a:pt x="336715" y="124682"/>
                </a:lnTo>
                <a:cubicBezTo>
                  <a:pt x="336715" y="116689"/>
                  <a:pt x="340366" y="112689"/>
                  <a:pt x="347680" y="112689"/>
                </a:cubicBezTo>
                <a:cubicBezTo>
                  <a:pt x="351143" y="112689"/>
                  <a:pt x="353741" y="113738"/>
                  <a:pt x="355489" y="115817"/>
                </a:cubicBezTo>
                <a:cubicBezTo>
                  <a:pt x="357227" y="117904"/>
                  <a:pt x="358102" y="120855"/>
                  <a:pt x="358102" y="124680"/>
                </a:cubicBezTo>
                <a:lnTo>
                  <a:pt x="358102" y="162264"/>
                </a:lnTo>
                <a:cubicBezTo>
                  <a:pt x="365066" y="145916"/>
                  <a:pt x="375418" y="133392"/>
                  <a:pt x="389148" y="124712"/>
                </a:cubicBezTo>
                <a:cubicBezTo>
                  <a:pt x="402894" y="116013"/>
                  <a:pt x="419172" y="111657"/>
                  <a:pt x="437969" y="111657"/>
                </a:cubicBezTo>
                <a:cubicBezTo>
                  <a:pt x="478693" y="111657"/>
                  <a:pt x="504804" y="128529"/>
                  <a:pt x="516286" y="162264"/>
                </a:cubicBezTo>
                <a:cubicBezTo>
                  <a:pt x="523252" y="146598"/>
                  <a:pt x="534212" y="134259"/>
                  <a:pt x="549158" y="125226"/>
                </a:cubicBezTo>
                <a:cubicBezTo>
                  <a:pt x="564121" y="116180"/>
                  <a:pt x="581361" y="111657"/>
                  <a:pt x="600864" y="111657"/>
                </a:cubicBezTo>
                <a:close/>
                <a:moveTo>
                  <a:pt x="932358" y="320854"/>
                </a:moveTo>
                <a:cubicBezTo>
                  <a:pt x="934789" y="320854"/>
                  <a:pt x="936869" y="321818"/>
                  <a:pt x="938617" y="323737"/>
                </a:cubicBezTo>
                <a:cubicBezTo>
                  <a:pt x="940355" y="325642"/>
                  <a:pt x="941230" y="327806"/>
                  <a:pt x="941230" y="330235"/>
                </a:cubicBezTo>
                <a:cubicBezTo>
                  <a:pt x="941230" y="333718"/>
                  <a:pt x="939923" y="337112"/>
                  <a:pt x="937310" y="340404"/>
                </a:cubicBezTo>
                <a:cubicBezTo>
                  <a:pt x="934713" y="343707"/>
                  <a:pt x="930111" y="347439"/>
                  <a:pt x="923486" y="351607"/>
                </a:cubicBezTo>
                <a:cubicBezTo>
                  <a:pt x="898432" y="366567"/>
                  <a:pt x="872511" y="374041"/>
                  <a:pt x="845715" y="374041"/>
                </a:cubicBezTo>
                <a:cubicBezTo>
                  <a:pt x="807780" y="374041"/>
                  <a:pt x="777939" y="362399"/>
                  <a:pt x="756188" y="339100"/>
                </a:cubicBezTo>
                <a:cubicBezTo>
                  <a:pt x="734435" y="315807"/>
                  <a:pt x="723559" y="283809"/>
                  <a:pt x="723559" y="243107"/>
                </a:cubicBezTo>
                <a:cubicBezTo>
                  <a:pt x="723559" y="217021"/>
                  <a:pt x="728427" y="194072"/>
                  <a:pt x="738172" y="174256"/>
                </a:cubicBezTo>
                <a:cubicBezTo>
                  <a:pt x="747909" y="154424"/>
                  <a:pt x="761655" y="139031"/>
                  <a:pt x="779397" y="128081"/>
                </a:cubicBezTo>
                <a:cubicBezTo>
                  <a:pt x="797154" y="117136"/>
                  <a:pt x="817524" y="111657"/>
                  <a:pt x="840490" y="111657"/>
                </a:cubicBezTo>
                <a:cubicBezTo>
                  <a:pt x="872511" y="111657"/>
                  <a:pt x="897732" y="122093"/>
                  <a:pt x="916166" y="142957"/>
                </a:cubicBezTo>
                <a:cubicBezTo>
                  <a:pt x="934614" y="163828"/>
                  <a:pt x="943841" y="192340"/>
                  <a:pt x="943841" y="228504"/>
                </a:cubicBezTo>
                <a:cubicBezTo>
                  <a:pt x="943841" y="234760"/>
                  <a:pt x="942626" y="239283"/>
                  <a:pt x="940196" y="242075"/>
                </a:cubicBezTo>
                <a:cubicBezTo>
                  <a:pt x="937765" y="244853"/>
                  <a:pt x="933406" y="246233"/>
                  <a:pt x="927134" y="246233"/>
                </a:cubicBezTo>
                <a:lnTo>
                  <a:pt x="747559" y="246233"/>
                </a:lnTo>
                <a:cubicBezTo>
                  <a:pt x="747901" y="280319"/>
                  <a:pt x="756507" y="306580"/>
                  <a:pt x="773381" y="325014"/>
                </a:cubicBezTo>
                <a:cubicBezTo>
                  <a:pt x="790273" y="343456"/>
                  <a:pt x="814031" y="352669"/>
                  <a:pt x="844653" y="352669"/>
                </a:cubicBezTo>
                <a:cubicBezTo>
                  <a:pt x="861360" y="352669"/>
                  <a:pt x="875192" y="350416"/>
                  <a:pt x="886150" y="345900"/>
                </a:cubicBezTo>
                <a:cubicBezTo>
                  <a:pt x="897126" y="341367"/>
                  <a:pt x="907827" y="335447"/>
                  <a:pt x="918262" y="328140"/>
                </a:cubicBezTo>
                <a:cubicBezTo>
                  <a:pt x="925569" y="323283"/>
                  <a:pt x="930270" y="320854"/>
                  <a:pt x="932358" y="320854"/>
                </a:cubicBezTo>
                <a:close/>
                <a:moveTo>
                  <a:pt x="840490" y="131997"/>
                </a:moveTo>
                <a:cubicBezTo>
                  <a:pt x="814038" y="131997"/>
                  <a:pt x="792719" y="140255"/>
                  <a:pt x="776543" y="156770"/>
                </a:cubicBezTo>
                <a:cubicBezTo>
                  <a:pt x="760356" y="173284"/>
                  <a:pt x="750870" y="196327"/>
                  <a:pt x="748076" y="225894"/>
                </a:cubicBezTo>
                <a:lnTo>
                  <a:pt x="922971" y="225894"/>
                </a:lnTo>
                <a:cubicBezTo>
                  <a:pt x="922258" y="195643"/>
                  <a:pt x="914768" y="172426"/>
                  <a:pt x="900489" y="156253"/>
                </a:cubicBezTo>
                <a:cubicBezTo>
                  <a:pt x="886226" y="140088"/>
                  <a:pt x="866231" y="131997"/>
                  <a:pt x="840490" y="131997"/>
                </a:cubicBezTo>
                <a:close/>
                <a:moveTo>
                  <a:pt x="1170937" y="111140"/>
                </a:moveTo>
                <a:cubicBezTo>
                  <a:pt x="1177537" y="111140"/>
                  <a:pt x="1182663" y="113054"/>
                  <a:pt x="1186308" y="116880"/>
                </a:cubicBezTo>
                <a:cubicBezTo>
                  <a:pt x="1189969" y="120703"/>
                  <a:pt x="1191807" y="125743"/>
                  <a:pt x="1191807" y="131996"/>
                </a:cubicBezTo>
                <a:lnTo>
                  <a:pt x="1191807" y="352669"/>
                </a:lnTo>
                <a:cubicBezTo>
                  <a:pt x="1191807" y="358582"/>
                  <a:pt x="1189969" y="363447"/>
                  <a:pt x="1186308" y="367272"/>
                </a:cubicBezTo>
                <a:cubicBezTo>
                  <a:pt x="1182663" y="371096"/>
                  <a:pt x="1177537" y="373010"/>
                  <a:pt x="1170937" y="373010"/>
                </a:cubicBezTo>
                <a:cubicBezTo>
                  <a:pt x="1164678" y="373010"/>
                  <a:pt x="1159712" y="371187"/>
                  <a:pt x="1156051" y="367544"/>
                </a:cubicBezTo>
                <a:cubicBezTo>
                  <a:pt x="1152405" y="363886"/>
                  <a:pt x="1150582" y="359096"/>
                  <a:pt x="1150582" y="353186"/>
                </a:cubicBezTo>
                <a:lnTo>
                  <a:pt x="1150582" y="327106"/>
                </a:lnTo>
                <a:cubicBezTo>
                  <a:pt x="1142562" y="342407"/>
                  <a:pt x="1131329" y="354055"/>
                  <a:pt x="1116891" y="362048"/>
                </a:cubicBezTo>
                <a:cubicBezTo>
                  <a:pt x="1102445" y="370047"/>
                  <a:pt x="1086185" y="374039"/>
                  <a:pt x="1068101" y="374039"/>
                </a:cubicBezTo>
                <a:cubicBezTo>
                  <a:pt x="1037820" y="374039"/>
                  <a:pt x="1015014" y="365615"/>
                  <a:pt x="999687" y="348750"/>
                </a:cubicBezTo>
                <a:cubicBezTo>
                  <a:pt x="984376" y="331872"/>
                  <a:pt x="976719" y="306918"/>
                  <a:pt x="976719" y="273888"/>
                </a:cubicBezTo>
                <a:lnTo>
                  <a:pt x="976719" y="131996"/>
                </a:lnTo>
                <a:cubicBezTo>
                  <a:pt x="976719" y="125741"/>
                  <a:pt x="978634" y="120701"/>
                  <a:pt x="982463" y="116878"/>
                </a:cubicBezTo>
                <a:cubicBezTo>
                  <a:pt x="986289" y="113050"/>
                  <a:pt x="991515" y="111138"/>
                  <a:pt x="998138" y="111138"/>
                </a:cubicBezTo>
                <a:cubicBezTo>
                  <a:pt x="1004738" y="111138"/>
                  <a:pt x="1009864" y="113052"/>
                  <a:pt x="1013509" y="116878"/>
                </a:cubicBezTo>
                <a:cubicBezTo>
                  <a:pt x="1017170" y="120701"/>
                  <a:pt x="1019008" y="125741"/>
                  <a:pt x="1019008" y="131994"/>
                </a:cubicBezTo>
                <a:lnTo>
                  <a:pt x="1019008" y="272855"/>
                </a:lnTo>
                <a:cubicBezTo>
                  <a:pt x="1019008" y="295464"/>
                  <a:pt x="1023536" y="312070"/>
                  <a:pt x="1032588" y="322673"/>
                </a:cubicBezTo>
                <a:cubicBezTo>
                  <a:pt x="1041641" y="333283"/>
                  <a:pt x="1055904" y="338581"/>
                  <a:pt x="1075392" y="338581"/>
                </a:cubicBezTo>
                <a:cubicBezTo>
                  <a:pt x="1097668" y="338581"/>
                  <a:pt x="1115592" y="331371"/>
                  <a:pt x="1129165" y="316937"/>
                </a:cubicBezTo>
                <a:cubicBezTo>
                  <a:pt x="1142729" y="302507"/>
                  <a:pt x="1149518" y="283467"/>
                  <a:pt x="1149518" y="259802"/>
                </a:cubicBezTo>
                <a:lnTo>
                  <a:pt x="1149518" y="131996"/>
                </a:lnTo>
                <a:cubicBezTo>
                  <a:pt x="1149518" y="125741"/>
                  <a:pt x="1151433" y="120701"/>
                  <a:pt x="1155262" y="116878"/>
                </a:cubicBezTo>
                <a:cubicBezTo>
                  <a:pt x="1159088" y="113050"/>
                  <a:pt x="1164314" y="111138"/>
                  <a:pt x="1170937" y="111138"/>
                </a:cubicBezTo>
                <a:close/>
                <a:moveTo>
                  <a:pt x="1260716" y="373010"/>
                </a:moveTo>
                <a:cubicBezTo>
                  <a:pt x="1254457" y="373010"/>
                  <a:pt x="1249323" y="371187"/>
                  <a:pt x="1245314" y="367544"/>
                </a:cubicBezTo>
                <a:cubicBezTo>
                  <a:pt x="1241318" y="363886"/>
                  <a:pt x="1239329" y="358756"/>
                  <a:pt x="1239329" y="352153"/>
                </a:cubicBezTo>
                <a:lnTo>
                  <a:pt x="1239329" y="20886"/>
                </a:lnTo>
                <a:cubicBezTo>
                  <a:pt x="1239329" y="14269"/>
                  <a:pt x="1241318" y="9138"/>
                  <a:pt x="1245314" y="5495"/>
                </a:cubicBezTo>
                <a:cubicBezTo>
                  <a:pt x="1249323" y="1838"/>
                  <a:pt x="1254457" y="0"/>
                  <a:pt x="1260716" y="0"/>
                </a:cubicBezTo>
                <a:cubicBezTo>
                  <a:pt x="1266625" y="0"/>
                  <a:pt x="1271593" y="1838"/>
                  <a:pt x="1275602" y="5495"/>
                </a:cubicBezTo>
                <a:cubicBezTo>
                  <a:pt x="1279613" y="9138"/>
                  <a:pt x="1281617" y="14269"/>
                  <a:pt x="1281617" y="20886"/>
                </a:cubicBezTo>
                <a:lnTo>
                  <a:pt x="1281617" y="352153"/>
                </a:lnTo>
                <a:cubicBezTo>
                  <a:pt x="1281617" y="358756"/>
                  <a:pt x="1279613" y="363888"/>
                  <a:pt x="1275602" y="367544"/>
                </a:cubicBezTo>
                <a:cubicBezTo>
                  <a:pt x="1271593" y="371187"/>
                  <a:pt x="1266625" y="373010"/>
                  <a:pt x="1260716" y="373010"/>
                </a:cubicBezTo>
                <a:close/>
                <a:moveTo>
                  <a:pt x="1446563" y="339615"/>
                </a:moveTo>
                <a:cubicBezTo>
                  <a:pt x="1458754" y="340670"/>
                  <a:pt x="1464851" y="346232"/>
                  <a:pt x="1464851" y="356312"/>
                </a:cubicBezTo>
                <a:cubicBezTo>
                  <a:pt x="1464851" y="362225"/>
                  <a:pt x="1462672" y="366656"/>
                  <a:pt x="1458319" y="369610"/>
                </a:cubicBezTo>
                <a:cubicBezTo>
                  <a:pt x="1453959" y="372563"/>
                  <a:pt x="1447430" y="373692"/>
                  <a:pt x="1438724" y="373010"/>
                </a:cubicBezTo>
                <a:lnTo>
                  <a:pt x="1424628" y="371976"/>
                </a:lnTo>
                <a:cubicBezTo>
                  <a:pt x="1396801" y="369874"/>
                  <a:pt x="1376273" y="361525"/>
                  <a:pt x="1363050" y="346932"/>
                </a:cubicBezTo>
                <a:cubicBezTo>
                  <a:pt x="1349819" y="332321"/>
                  <a:pt x="1343213" y="310230"/>
                  <a:pt x="1343213" y="280659"/>
                </a:cubicBezTo>
                <a:lnTo>
                  <a:pt x="1343213" y="149727"/>
                </a:lnTo>
                <a:lnTo>
                  <a:pt x="1308215" y="149727"/>
                </a:lnTo>
                <a:cubicBezTo>
                  <a:pt x="1302299" y="149727"/>
                  <a:pt x="1297687" y="148254"/>
                  <a:pt x="1294391" y="145295"/>
                </a:cubicBezTo>
                <a:cubicBezTo>
                  <a:pt x="1291086" y="142342"/>
                  <a:pt x="1289439" y="138425"/>
                  <a:pt x="1289439" y="133546"/>
                </a:cubicBezTo>
                <a:cubicBezTo>
                  <a:pt x="1289439" y="128347"/>
                  <a:pt x="1291088" y="124181"/>
                  <a:pt x="1294391" y="121038"/>
                </a:cubicBezTo>
                <a:cubicBezTo>
                  <a:pt x="1297687" y="117904"/>
                  <a:pt x="1302299" y="116332"/>
                  <a:pt x="1308215" y="116332"/>
                </a:cubicBezTo>
                <a:lnTo>
                  <a:pt x="1343213" y="116332"/>
                </a:lnTo>
                <a:lnTo>
                  <a:pt x="1343213" y="57407"/>
                </a:lnTo>
                <a:cubicBezTo>
                  <a:pt x="1343213" y="50790"/>
                  <a:pt x="1345126" y="45658"/>
                  <a:pt x="1348954" y="42015"/>
                </a:cubicBezTo>
                <a:cubicBezTo>
                  <a:pt x="1352780" y="38357"/>
                  <a:pt x="1357991" y="36521"/>
                  <a:pt x="1364600" y="36521"/>
                </a:cubicBezTo>
                <a:cubicBezTo>
                  <a:pt x="1370872" y="36521"/>
                  <a:pt x="1375931" y="38357"/>
                  <a:pt x="1379757" y="42015"/>
                </a:cubicBezTo>
                <a:cubicBezTo>
                  <a:pt x="1383588" y="45658"/>
                  <a:pt x="1385501" y="50790"/>
                  <a:pt x="1385501" y="57407"/>
                </a:cubicBezTo>
                <a:lnTo>
                  <a:pt x="1385501" y="116332"/>
                </a:lnTo>
                <a:lnTo>
                  <a:pt x="1443433" y="116332"/>
                </a:lnTo>
                <a:cubicBezTo>
                  <a:pt x="1449002" y="116332"/>
                  <a:pt x="1453436" y="117904"/>
                  <a:pt x="1456740" y="121038"/>
                </a:cubicBezTo>
                <a:cubicBezTo>
                  <a:pt x="1460059" y="124179"/>
                  <a:pt x="1461723" y="128347"/>
                  <a:pt x="1461723" y="133546"/>
                </a:cubicBezTo>
                <a:cubicBezTo>
                  <a:pt x="1461723" y="138425"/>
                  <a:pt x="1460059" y="142342"/>
                  <a:pt x="1456740" y="145293"/>
                </a:cubicBezTo>
                <a:cubicBezTo>
                  <a:pt x="1453434" y="148254"/>
                  <a:pt x="1449002" y="149727"/>
                  <a:pt x="1443433" y="149727"/>
                </a:cubicBezTo>
                <a:lnTo>
                  <a:pt x="1385501" y="149727"/>
                </a:lnTo>
                <a:lnTo>
                  <a:pt x="1385501" y="282756"/>
                </a:lnTo>
                <a:cubicBezTo>
                  <a:pt x="1385501" y="301880"/>
                  <a:pt x="1389403" y="315707"/>
                  <a:pt x="1397225" y="324223"/>
                </a:cubicBezTo>
                <a:cubicBezTo>
                  <a:pt x="1405064" y="332747"/>
                  <a:pt x="1416806" y="337536"/>
                  <a:pt x="1432467" y="338581"/>
                </a:cubicBezTo>
                <a:close/>
                <a:moveTo>
                  <a:pt x="1496673" y="373010"/>
                </a:moveTo>
                <a:cubicBezTo>
                  <a:pt x="1490415" y="373010"/>
                  <a:pt x="1485280" y="371187"/>
                  <a:pt x="1481271" y="367544"/>
                </a:cubicBezTo>
                <a:cubicBezTo>
                  <a:pt x="1477277" y="363886"/>
                  <a:pt x="1475286" y="358756"/>
                  <a:pt x="1475286" y="352153"/>
                </a:cubicBezTo>
                <a:lnTo>
                  <a:pt x="1475286" y="131999"/>
                </a:lnTo>
                <a:cubicBezTo>
                  <a:pt x="1475286" y="125382"/>
                  <a:pt x="1477277" y="120251"/>
                  <a:pt x="1481271" y="116608"/>
                </a:cubicBezTo>
                <a:cubicBezTo>
                  <a:pt x="1485282" y="112965"/>
                  <a:pt x="1490415" y="111142"/>
                  <a:pt x="1496673" y="111142"/>
                </a:cubicBezTo>
                <a:cubicBezTo>
                  <a:pt x="1502948" y="111142"/>
                  <a:pt x="1508005" y="112965"/>
                  <a:pt x="1511833" y="116608"/>
                </a:cubicBezTo>
                <a:cubicBezTo>
                  <a:pt x="1515661" y="120251"/>
                  <a:pt x="1517575" y="125382"/>
                  <a:pt x="1517575" y="131999"/>
                </a:cubicBezTo>
                <a:lnTo>
                  <a:pt x="1517575" y="352151"/>
                </a:lnTo>
                <a:cubicBezTo>
                  <a:pt x="1517575" y="359095"/>
                  <a:pt x="1515661" y="364309"/>
                  <a:pt x="1511833" y="367785"/>
                </a:cubicBezTo>
                <a:cubicBezTo>
                  <a:pt x="1508005" y="371263"/>
                  <a:pt x="1502948" y="373008"/>
                  <a:pt x="1496673" y="373008"/>
                </a:cubicBezTo>
                <a:close/>
                <a:moveTo>
                  <a:pt x="1496673" y="56344"/>
                </a:moveTo>
                <a:cubicBezTo>
                  <a:pt x="1488327" y="56344"/>
                  <a:pt x="1481545" y="53916"/>
                  <a:pt x="1476319" y="49058"/>
                </a:cubicBezTo>
                <a:cubicBezTo>
                  <a:pt x="1471094" y="44186"/>
                  <a:pt x="1468483" y="37751"/>
                  <a:pt x="1468483" y="29752"/>
                </a:cubicBezTo>
                <a:cubicBezTo>
                  <a:pt x="1468483" y="22101"/>
                  <a:pt x="1471094" y="15846"/>
                  <a:pt x="1476319" y="10989"/>
                </a:cubicBezTo>
                <a:cubicBezTo>
                  <a:pt x="1481545" y="6118"/>
                  <a:pt x="1488327" y="3674"/>
                  <a:pt x="1496675" y="3674"/>
                </a:cubicBezTo>
                <a:cubicBezTo>
                  <a:pt x="1505036" y="3674"/>
                  <a:pt x="1511818" y="6118"/>
                  <a:pt x="1517028" y="10991"/>
                </a:cubicBezTo>
                <a:cubicBezTo>
                  <a:pt x="1522255" y="15848"/>
                  <a:pt x="1524866" y="22101"/>
                  <a:pt x="1524866" y="29752"/>
                </a:cubicBezTo>
                <a:cubicBezTo>
                  <a:pt x="1524866" y="37751"/>
                  <a:pt x="1522253" y="44188"/>
                  <a:pt x="1517028" y="49058"/>
                </a:cubicBezTo>
                <a:cubicBezTo>
                  <a:pt x="1511818" y="53916"/>
                  <a:pt x="1505036" y="56344"/>
                  <a:pt x="1496673" y="56344"/>
                </a:cubicBezTo>
                <a:close/>
                <a:moveTo>
                  <a:pt x="1848036" y="110078"/>
                </a:moveTo>
                <a:cubicBezTo>
                  <a:pt x="1904397" y="110078"/>
                  <a:pt x="1932582" y="143647"/>
                  <a:pt x="1932582" y="210777"/>
                </a:cubicBezTo>
                <a:lnTo>
                  <a:pt x="1932582" y="352153"/>
                </a:lnTo>
                <a:cubicBezTo>
                  <a:pt x="1932582" y="358756"/>
                  <a:pt x="1930669" y="363888"/>
                  <a:pt x="1926840" y="367544"/>
                </a:cubicBezTo>
                <a:cubicBezTo>
                  <a:pt x="1923014" y="371187"/>
                  <a:pt x="1917971" y="373010"/>
                  <a:pt x="1911714" y="373010"/>
                </a:cubicBezTo>
                <a:cubicBezTo>
                  <a:pt x="1905453" y="373010"/>
                  <a:pt x="1900320" y="371187"/>
                  <a:pt x="1896309" y="367544"/>
                </a:cubicBezTo>
                <a:cubicBezTo>
                  <a:pt x="1892300" y="363886"/>
                  <a:pt x="1890293" y="358756"/>
                  <a:pt x="1890293" y="352153"/>
                </a:cubicBezTo>
                <a:lnTo>
                  <a:pt x="1890293" y="211808"/>
                </a:lnTo>
                <a:cubicBezTo>
                  <a:pt x="1890293" y="188517"/>
                  <a:pt x="1886117" y="171660"/>
                  <a:pt x="1877778" y="161232"/>
                </a:cubicBezTo>
                <a:cubicBezTo>
                  <a:pt x="1869431" y="150789"/>
                  <a:pt x="1856375" y="145567"/>
                  <a:pt x="1838620" y="145567"/>
                </a:cubicBezTo>
                <a:cubicBezTo>
                  <a:pt x="1817390" y="145567"/>
                  <a:pt x="1800683" y="152701"/>
                  <a:pt x="1788492" y="166970"/>
                </a:cubicBezTo>
                <a:cubicBezTo>
                  <a:pt x="1776317" y="181223"/>
                  <a:pt x="1770236" y="200514"/>
                  <a:pt x="1770236" y="224863"/>
                </a:cubicBezTo>
                <a:lnTo>
                  <a:pt x="1770236" y="352153"/>
                </a:lnTo>
                <a:cubicBezTo>
                  <a:pt x="1770236" y="358756"/>
                  <a:pt x="1768229" y="363888"/>
                  <a:pt x="1764220" y="367544"/>
                </a:cubicBezTo>
                <a:cubicBezTo>
                  <a:pt x="1760224" y="371187"/>
                  <a:pt x="1755105" y="373010"/>
                  <a:pt x="1748846" y="373010"/>
                </a:cubicBezTo>
                <a:cubicBezTo>
                  <a:pt x="1742566" y="373010"/>
                  <a:pt x="1737515" y="371187"/>
                  <a:pt x="1733689" y="367544"/>
                </a:cubicBezTo>
                <a:cubicBezTo>
                  <a:pt x="1729858" y="363886"/>
                  <a:pt x="1727945" y="358756"/>
                  <a:pt x="1727945" y="352153"/>
                </a:cubicBezTo>
                <a:lnTo>
                  <a:pt x="1727945" y="211808"/>
                </a:lnTo>
                <a:cubicBezTo>
                  <a:pt x="1727945" y="188517"/>
                  <a:pt x="1723761" y="171660"/>
                  <a:pt x="1715399" y="161232"/>
                </a:cubicBezTo>
                <a:cubicBezTo>
                  <a:pt x="1707052" y="150789"/>
                  <a:pt x="1693836" y="145567"/>
                  <a:pt x="1675755" y="145567"/>
                </a:cubicBezTo>
                <a:cubicBezTo>
                  <a:pt x="1654869" y="145567"/>
                  <a:pt x="1638249" y="152701"/>
                  <a:pt x="1625903" y="166970"/>
                </a:cubicBezTo>
                <a:cubicBezTo>
                  <a:pt x="1613545" y="181223"/>
                  <a:pt x="1607370" y="200514"/>
                  <a:pt x="1607370" y="224863"/>
                </a:cubicBezTo>
                <a:lnTo>
                  <a:pt x="1607370" y="352153"/>
                </a:lnTo>
                <a:cubicBezTo>
                  <a:pt x="1607370" y="358756"/>
                  <a:pt x="1605455" y="363888"/>
                  <a:pt x="1601628" y="367544"/>
                </a:cubicBezTo>
                <a:cubicBezTo>
                  <a:pt x="1597798" y="371187"/>
                  <a:pt x="1592743" y="373010"/>
                  <a:pt x="1586469" y="373010"/>
                </a:cubicBezTo>
                <a:cubicBezTo>
                  <a:pt x="1580210" y="373010"/>
                  <a:pt x="1575075" y="371187"/>
                  <a:pt x="1571066" y="367544"/>
                </a:cubicBezTo>
                <a:cubicBezTo>
                  <a:pt x="1567071" y="363886"/>
                  <a:pt x="1565082" y="358756"/>
                  <a:pt x="1565082" y="352153"/>
                </a:cubicBezTo>
                <a:lnTo>
                  <a:pt x="1565082" y="131999"/>
                </a:lnTo>
                <a:cubicBezTo>
                  <a:pt x="1565082" y="125745"/>
                  <a:pt x="1567071" y="120705"/>
                  <a:pt x="1571066" y="116882"/>
                </a:cubicBezTo>
                <a:cubicBezTo>
                  <a:pt x="1575075" y="113054"/>
                  <a:pt x="1580210" y="111142"/>
                  <a:pt x="1586469" y="111142"/>
                </a:cubicBezTo>
                <a:cubicBezTo>
                  <a:pt x="1592377" y="111142"/>
                  <a:pt x="1597254" y="112965"/>
                  <a:pt x="1601080" y="116608"/>
                </a:cubicBezTo>
                <a:cubicBezTo>
                  <a:pt x="1604924" y="120251"/>
                  <a:pt x="1606855" y="125215"/>
                  <a:pt x="1606855" y="131483"/>
                </a:cubicBezTo>
                <a:lnTo>
                  <a:pt x="1606855" y="156527"/>
                </a:lnTo>
                <a:cubicBezTo>
                  <a:pt x="1614509" y="141576"/>
                  <a:pt x="1625119" y="130103"/>
                  <a:pt x="1638690" y="122102"/>
                </a:cubicBezTo>
                <a:cubicBezTo>
                  <a:pt x="1652256" y="114088"/>
                  <a:pt x="1667915" y="110079"/>
                  <a:pt x="1685657" y="110079"/>
                </a:cubicBezTo>
                <a:cubicBezTo>
                  <a:pt x="1725334" y="110079"/>
                  <a:pt x="1751263" y="126777"/>
                  <a:pt x="1763459" y="160172"/>
                </a:cubicBezTo>
                <a:cubicBezTo>
                  <a:pt x="1770766" y="144871"/>
                  <a:pt x="1781899" y="132699"/>
                  <a:pt x="1796847" y="123651"/>
                </a:cubicBezTo>
                <a:cubicBezTo>
                  <a:pt x="1811808" y="114605"/>
                  <a:pt x="1828875" y="110081"/>
                  <a:pt x="1848036" y="110081"/>
                </a:cubicBezTo>
                <a:close/>
                <a:moveTo>
                  <a:pt x="2082407" y="110078"/>
                </a:moveTo>
                <a:cubicBezTo>
                  <a:pt x="2146098" y="110078"/>
                  <a:pt x="2177950" y="143472"/>
                  <a:pt x="2177950" y="210260"/>
                </a:cubicBezTo>
                <a:lnTo>
                  <a:pt x="2177950" y="352153"/>
                </a:lnTo>
                <a:cubicBezTo>
                  <a:pt x="2177950" y="358407"/>
                  <a:pt x="2176112" y="363447"/>
                  <a:pt x="2172451" y="367270"/>
                </a:cubicBezTo>
                <a:cubicBezTo>
                  <a:pt x="2168806" y="371098"/>
                  <a:pt x="2163856" y="373010"/>
                  <a:pt x="2157597" y="373010"/>
                </a:cubicBezTo>
                <a:cubicBezTo>
                  <a:pt x="2151338" y="373010"/>
                  <a:pt x="2146295" y="371096"/>
                  <a:pt x="2142468" y="367272"/>
                </a:cubicBezTo>
                <a:cubicBezTo>
                  <a:pt x="2138638" y="363445"/>
                  <a:pt x="2136727" y="358407"/>
                  <a:pt x="2136727" y="352153"/>
                </a:cubicBezTo>
                <a:lnTo>
                  <a:pt x="2136727" y="327108"/>
                </a:lnTo>
                <a:cubicBezTo>
                  <a:pt x="2130103" y="342067"/>
                  <a:pt x="2120002" y="353633"/>
                  <a:pt x="2106437" y="361807"/>
                </a:cubicBezTo>
                <a:cubicBezTo>
                  <a:pt x="2092866" y="369967"/>
                  <a:pt x="2077196" y="374041"/>
                  <a:pt x="2059441" y="374041"/>
                </a:cubicBezTo>
                <a:cubicBezTo>
                  <a:pt x="2043096" y="374041"/>
                  <a:pt x="2028043" y="370738"/>
                  <a:pt x="2014295" y="364144"/>
                </a:cubicBezTo>
                <a:cubicBezTo>
                  <a:pt x="2000543" y="357527"/>
                  <a:pt x="1989666" y="348313"/>
                  <a:pt x="1981670" y="336489"/>
                </a:cubicBezTo>
                <a:cubicBezTo>
                  <a:pt x="1973663" y="324672"/>
                  <a:pt x="1969669" y="311625"/>
                  <a:pt x="1969669" y="297359"/>
                </a:cubicBezTo>
                <a:cubicBezTo>
                  <a:pt x="1969669" y="278231"/>
                  <a:pt x="1974538" y="263371"/>
                  <a:pt x="1984281" y="252761"/>
                </a:cubicBezTo>
                <a:cubicBezTo>
                  <a:pt x="1994018" y="242159"/>
                  <a:pt x="2010027" y="234507"/>
                  <a:pt x="2032311" y="229809"/>
                </a:cubicBezTo>
                <a:cubicBezTo>
                  <a:pt x="2054586" y="225119"/>
                  <a:pt x="2085567" y="222766"/>
                  <a:pt x="2125242" y="222766"/>
                </a:cubicBezTo>
                <a:lnTo>
                  <a:pt x="2136725" y="222766"/>
                </a:lnTo>
                <a:lnTo>
                  <a:pt x="2136725" y="205554"/>
                </a:lnTo>
                <a:cubicBezTo>
                  <a:pt x="2136725" y="184691"/>
                  <a:pt x="2132457" y="169391"/>
                  <a:pt x="2123935" y="159653"/>
                </a:cubicBezTo>
                <a:cubicBezTo>
                  <a:pt x="2115408" y="149923"/>
                  <a:pt x="2101562" y="145052"/>
                  <a:pt x="2082407" y="145052"/>
                </a:cubicBezTo>
                <a:cubicBezTo>
                  <a:pt x="2058749" y="145052"/>
                  <a:pt x="2034741" y="151479"/>
                  <a:pt x="2010377" y="164327"/>
                </a:cubicBezTo>
                <a:cubicBezTo>
                  <a:pt x="2000974" y="170240"/>
                  <a:pt x="1994368" y="173193"/>
                  <a:pt x="1990539" y="173193"/>
                </a:cubicBezTo>
                <a:cubicBezTo>
                  <a:pt x="1986363" y="173193"/>
                  <a:pt x="1982883" y="171639"/>
                  <a:pt x="1980089" y="168518"/>
                </a:cubicBezTo>
                <a:cubicBezTo>
                  <a:pt x="1977308" y="165382"/>
                  <a:pt x="1975928" y="161384"/>
                  <a:pt x="1975928" y="156527"/>
                </a:cubicBezTo>
                <a:cubicBezTo>
                  <a:pt x="1975928" y="151654"/>
                  <a:pt x="1977400" y="147389"/>
                  <a:pt x="1980361" y="143746"/>
                </a:cubicBezTo>
                <a:cubicBezTo>
                  <a:pt x="1983316" y="140088"/>
                  <a:pt x="1988109" y="136338"/>
                  <a:pt x="1994731" y="132512"/>
                </a:cubicBezTo>
                <a:cubicBezTo>
                  <a:pt x="2006899" y="125553"/>
                  <a:pt x="2020721" y="120082"/>
                  <a:pt x="2036199" y="116089"/>
                </a:cubicBezTo>
                <a:cubicBezTo>
                  <a:pt x="2051695" y="112083"/>
                  <a:pt x="2067096" y="110079"/>
                  <a:pt x="2082407" y="110079"/>
                </a:cubicBezTo>
                <a:close/>
                <a:moveTo>
                  <a:pt x="2065181" y="340678"/>
                </a:moveTo>
                <a:cubicBezTo>
                  <a:pt x="2086061" y="340678"/>
                  <a:pt x="2103201" y="333635"/>
                  <a:pt x="2116615" y="319549"/>
                </a:cubicBezTo>
                <a:cubicBezTo>
                  <a:pt x="2130019" y="305462"/>
                  <a:pt x="2136725" y="287292"/>
                  <a:pt x="2136725" y="265025"/>
                </a:cubicBezTo>
                <a:lnTo>
                  <a:pt x="2136725" y="249878"/>
                </a:lnTo>
                <a:lnTo>
                  <a:pt x="2127309" y="249878"/>
                </a:lnTo>
                <a:cubicBezTo>
                  <a:pt x="2096686" y="249878"/>
                  <a:pt x="2073362" y="251183"/>
                  <a:pt x="2057343" y="253793"/>
                </a:cubicBezTo>
                <a:cubicBezTo>
                  <a:pt x="2041342" y="256404"/>
                  <a:pt x="2029948" y="260760"/>
                  <a:pt x="2023167" y="266847"/>
                </a:cubicBezTo>
                <a:cubicBezTo>
                  <a:pt x="2016377" y="272942"/>
                  <a:pt x="2012990" y="281897"/>
                  <a:pt x="2012990" y="293714"/>
                </a:cubicBezTo>
                <a:cubicBezTo>
                  <a:pt x="2012990" y="307275"/>
                  <a:pt x="2017942" y="318501"/>
                  <a:pt x="2027845" y="327380"/>
                </a:cubicBezTo>
                <a:cubicBezTo>
                  <a:pt x="2037764" y="336246"/>
                  <a:pt x="2050212" y="340678"/>
                  <a:pt x="2065183" y="340678"/>
                </a:cubicBezTo>
                <a:close/>
              </a:path>
            </a:pathLst>
          </a:custGeom>
          <a:solidFill>
            <a:schemeClr val="bg1"/>
          </a:solidFill>
          <a:ln w="1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65F61F-5E79-4472-9FB5-B7DCFD54A27E}"/>
              </a:ext>
            </a:extLst>
          </p:cNvPr>
          <p:cNvSpPr/>
          <p:nvPr/>
        </p:nvSpPr>
        <p:spPr>
          <a:xfrm>
            <a:off x="414200" y="333375"/>
            <a:ext cx="522000" cy="522000"/>
          </a:xfrm>
          <a:custGeom>
            <a:avLst/>
            <a:gdLst>
              <a:gd name="connsiteX0" fmla="*/ 436938 w 522000"/>
              <a:gd name="connsiteY0" fmla="*/ 317522 h 522000"/>
              <a:gd name="connsiteX1" fmla="*/ 446325 w 522000"/>
              <a:gd name="connsiteY1" fmla="*/ 317522 h 522000"/>
              <a:gd name="connsiteX2" fmla="*/ 446325 w 522000"/>
              <a:gd name="connsiteY2" fmla="*/ 331091 h 522000"/>
              <a:gd name="connsiteX3" fmla="*/ 428037 w 522000"/>
              <a:gd name="connsiteY3" fmla="*/ 381424 h 522000"/>
              <a:gd name="connsiteX4" fmla="*/ 381070 w 522000"/>
              <a:gd name="connsiteY4" fmla="*/ 400976 h 522000"/>
              <a:gd name="connsiteX5" fmla="*/ 347136 w 522000"/>
              <a:gd name="connsiteY5" fmla="*/ 388984 h 522000"/>
              <a:gd name="connsiteX6" fmla="*/ 333556 w 522000"/>
              <a:gd name="connsiteY6" fmla="*/ 358200 h 522000"/>
              <a:gd name="connsiteX7" fmla="*/ 342943 w 522000"/>
              <a:gd name="connsiteY7" fmla="*/ 333459 h 522000"/>
              <a:gd name="connsiteX8" fmla="*/ 374265 w 522000"/>
              <a:gd name="connsiteY8" fmla="*/ 321194 h 522000"/>
              <a:gd name="connsiteX9" fmla="*/ 436938 w 522000"/>
              <a:gd name="connsiteY9" fmla="*/ 317522 h 522000"/>
              <a:gd name="connsiteX10" fmla="*/ 397262 w 522000"/>
              <a:gd name="connsiteY10" fmla="*/ 175629 h 522000"/>
              <a:gd name="connsiteX11" fmla="*/ 349748 w 522000"/>
              <a:gd name="connsiteY11" fmla="*/ 181638 h 522000"/>
              <a:gd name="connsiteX12" fmla="*/ 306942 w 522000"/>
              <a:gd name="connsiteY12" fmla="*/ 197547 h 522000"/>
              <a:gd name="connsiteX13" fmla="*/ 292574 w 522000"/>
              <a:gd name="connsiteY13" fmla="*/ 209294 h 522000"/>
              <a:gd name="connsiteX14" fmla="*/ 288139 w 522000"/>
              <a:gd name="connsiteY14" fmla="*/ 223108 h 522000"/>
              <a:gd name="connsiteX15" fmla="*/ 293091 w 522000"/>
              <a:gd name="connsiteY15" fmla="*/ 237711 h 522000"/>
              <a:gd name="connsiteX16" fmla="*/ 305881 w 522000"/>
              <a:gd name="connsiteY16" fmla="*/ 243446 h 522000"/>
              <a:gd name="connsiteX17" fmla="*/ 325718 w 522000"/>
              <a:gd name="connsiteY17" fmla="*/ 235616 h 522000"/>
              <a:gd name="connsiteX18" fmla="*/ 361231 w 522000"/>
              <a:gd name="connsiteY18" fmla="*/ 222076 h 522000"/>
              <a:gd name="connsiteX19" fmla="*/ 395682 w 522000"/>
              <a:gd name="connsiteY19" fmla="*/ 217369 h 522000"/>
              <a:gd name="connsiteX20" fmla="*/ 434295 w 522000"/>
              <a:gd name="connsiteY20" fmla="*/ 230425 h 522000"/>
              <a:gd name="connsiteX21" fmla="*/ 446325 w 522000"/>
              <a:gd name="connsiteY21" fmla="*/ 272652 h 522000"/>
              <a:gd name="connsiteX22" fmla="*/ 446325 w 522000"/>
              <a:gd name="connsiteY22" fmla="*/ 287801 h 522000"/>
              <a:gd name="connsiteX23" fmla="*/ 434326 w 522000"/>
              <a:gd name="connsiteY23" fmla="*/ 287801 h 522000"/>
              <a:gd name="connsiteX24" fmla="*/ 343217 w 522000"/>
              <a:gd name="connsiteY24" fmla="*/ 294570 h 522000"/>
              <a:gd name="connsiteX25" fmla="*/ 295702 w 522000"/>
              <a:gd name="connsiteY25" fmla="*/ 317279 h 522000"/>
              <a:gd name="connsiteX26" fmla="*/ 281363 w 522000"/>
              <a:gd name="connsiteY26" fmla="*/ 360812 h 522000"/>
              <a:gd name="connsiteX27" fmla="*/ 293091 w 522000"/>
              <a:gd name="connsiteY27" fmla="*/ 401522 h 522000"/>
              <a:gd name="connsiteX28" fmla="*/ 325718 w 522000"/>
              <a:gd name="connsiteY28" fmla="*/ 429937 h 522000"/>
              <a:gd name="connsiteX29" fmla="*/ 371683 w 522000"/>
              <a:gd name="connsiteY29" fmla="*/ 440108 h 522000"/>
              <a:gd name="connsiteX30" fmla="*/ 417343 w 522000"/>
              <a:gd name="connsiteY30" fmla="*/ 428388 h 522000"/>
              <a:gd name="connsiteX31" fmla="*/ 446842 w 522000"/>
              <a:gd name="connsiteY31" fmla="*/ 394721 h 522000"/>
              <a:gd name="connsiteX32" fmla="*/ 446842 w 522000"/>
              <a:gd name="connsiteY32" fmla="*/ 414030 h 522000"/>
              <a:gd name="connsiteX33" fmla="*/ 453616 w 522000"/>
              <a:gd name="connsiteY33" fmla="*/ 432305 h 522000"/>
              <a:gd name="connsiteX34" fmla="*/ 471904 w 522000"/>
              <a:gd name="connsiteY34" fmla="*/ 439074 h 522000"/>
              <a:gd name="connsiteX35" fmla="*/ 490680 w 522000"/>
              <a:gd name="connsiteY35" fmla="*/ 432546 h 522000"/>
              <a:gd name="connsiteX36" fmla="*/ 497485 w 522000"/>
              <a:gd name="connsiteY36" fmla="*/ 414030 h 522000"/>
              <a:gd name="connsiteX37" fmla="*/ 497485 w 522000"/>
              <a:gd name="connsiteY37" fmla="*/ 278906 h 522000"/>
              <a:gd name="connsiteX38" fmla="*/ 472664 w 522000"/>
              <a:gd name="connsiteY38" fmla="*/ 201190 h 522000"/>
              <a:gd name="connsiteX39" fmla="*/ 397262 w 522000"/>
              <a:gd name="connsiteY39" fmla="*/ 175629 h 522000"/>
              <a:gd name="connsiteX40" fmla="*/ 0 w 522000"/>
              <a:gd name="connsiteY40" fmla="*/ 0 h 522000"/>
              <a:gd name="connsiteX41" fmla="*/ 522000 w 522000"/>
              <a:gd name="connsiteY41" fmla="*/ 0 h 522000"/>
              <a:gd name="connsiteX42" fmla="*/ 522000 w 522000"/>
              <a:gd name="connsiteY42" fmla="*/ 522000 h 522000"/>
              <a:gd name="connsiteX43" fmla="*/ 0 w 522000"/>
              <a:gd name="connsiteY43" fmla="*/ 522000 h 52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2000" h="522000">
                <a:moveTo>
                  <a:pt x="436938" y="317522"/>
                </a:moveTo>
                <a:lnTo>
                  <a:pt x="446325" y="317522"/>
                </a:lnTo>
                <a:lnTo>
                  <a:pt x="446325" y="331091"/>
                </a:lnTo>
                <a:cubicBezTo>
                  <a:pt x="446325" y="351614"/>
                  <a:pt x="440227" y="368393"/>
                  <a:pt x="428037" y="381424"/>
                </a:cubicBezTo>
                <a:cubicBezTo>
                  <a:pt x="415861" y="394463"/>
                  <a:pt x="400208" y="400976"/>
                  <a:pt x="381070" y="400976"/>
                </a:cubicBezTo>
                <a:cubicBezTo>
                  <a:pt x="367497" y="400976"/>
                  <a:pt x="356189" y="396983"/>
                  <a:pt x="347136" y="388984"/>
                </a:cubicBezTo>
                <a:cubicBezTo>
                  <a:pt x="338082" y="380991"/>
                  <a:pt x="333556" y="370732"/>
                  <a:pt x="333556" y="358200"/>
                </a:cubicBezTo>
                <a:cubicBezTo>
                  <a:pt x="333556" y="347439"/>
                  <a:pt x="336684" y="339191"/>
                  <a:pt x="342943" y="333459"/>
                </a:cubicBezTo>
                <a:cubicBezTo>
                  <a:pt x="349217" y="327714"/>
                  <a:pt x="359660" y="323622"/>
                  <a:pt x="374265" y="321194"/>
                </a:cubicBezTo>
                <a:cubicBezTo>
                  <a:pt x="388884" y="318752"/>
                  <a:pt x="409778" y="317522"/>
                  <a:pt x="436938" y="317522"/>
                </a:cubicBezTo>
                <a:close/>
                <a:moveTo>
                  <a:pt x="397262" y="175629"/>
                </a:moveTo>
                <a:cubicBezTo>
                  <a:pt x="381951" y="175629"/>
                  <a:pt x="366107" y="177632"/>
                  <a:pt x="349748" y="181638"/>
                </a:cubicBezTo>
                <a:cubicBezTo>
                  <a:pt x="333381" y="185631"/>
                  <a:pt x="319109" y="190929"/>
                  <a:pt x="306942" y="197547"/>
                </a:cubicBezTo>
                <a:cubicBezTo>
                  <a:pt x="300320" y="201373"/>
                  <a:pt x="295529" y="205288"/>
                  <a:pt x="292574" y="209294"/>
                </a:cubicBezTo>
                <a:cubicBezTo>
                  <a:pt x="289613" y="213286"/>
                  <a:pt x="288139" y="217887"/>
                  <a:pt x="288139" y="223108"/>
                </a:cubicBezTo>
                <a:cubicBezTo>
                  <a:pt x="288139" y="229020"/>
                  <a:pt x="289786" y="233883"/>
                  <a:pt x="293091" y="237711"/>
                </a:cubicBezTo>
                <a:cubicBezTo>
                  <a:pt x="296410" y="241534"/>
                  <a:pt x="300670" y="243446"/>
                  <a:pt x="305881" y="243446"/>
                </a:cubicBezTo>
                <a:cubicBezTo>
                  <a:pt x="309709" y="243446"/>
                  <a:pt x="316316" y="240837"/>
                  <a:pt x="325718" y="235616"/>
                </a:cubicBezTo>
                <a:cubicBezTo>
                  <a:pt x="338599" y="229712"/>
                  <a:pt x="350432" y="225195"/>
                  <a:pt x="361231" y="222076"/>
                </a:cubicBezTo>
                <a:cubicBezTo>
                  <a:pt x="372023" y="218942"/>
                  <a:pt x="383508" y="217369"/>
                  <a:pt x="395682" y="217369"/>
                </a:cubicBezTo>
                <a:cubicBezTo>
                  <a:pt x="413423" y="217369"/>
                  <a:pt x="426289" y="221727"/>
                  <a:pt x="434295" y="230425"/>
                </a:cubicBezTo>
                <a:cubicBezTo>
                  <a:pt x="442315" y="239106"/>
                  <a:pt x="446325" y="253184"/>
                  <a:pt x="446325" y="272652"/>
                </a:cubicBezTo>
                <a:lnTo>
                  <a:pt x="446325" y="287801"/>
                </a:lnTo>
                <a:lnTo>
                  <a:pt x="434326" y="287801"/>
                </a:lnTo>
                <a:cubicBezTo>
                  <a:pt x="395682" y="287801"/>
                  <a:pt x="365310" y="290063"/>
                  <a:pt x="343217" y="294570"/>
                </a:cubicBezTo>
                <a:cubicBezTo>
                  <a:pt x="321114" y="299087"/>
                  <a:pt x="305280" y="306653"/>
                  <a:pt x="295702" y="317279"/>
                </a:cubicBezTo>
                <a:cubicBezTo>
                  <a:pt x="286140" y="327889"/>
                  <a:pt x="281363" y="342399"/>
                  <a:pt x="281363" y="360812"/>
                </a:cubicBezTo>
                <a:cubicBezTo>
                  <a:pt x="281363" y="375770"/>
                  <a:pt x="285267" y="389339"/>
                  <a:pt x="293091" y="401522"/>
                </a:cubicBezTo>
                <a:cubicBezTo>
                  <a:pt x="300928" y="413688"/>
                  <a:pt x="311805" y="423160"/>
                  <a:pt x="325718" y="429937"/>
                </a:cubicBezTo>
                <a:cubicBezTo>
                  <a:pt x="339647" y="436713"/>
                  <a:pt x="354974" y="440108"/>
                  <a:pt x="371683" y="440108"/>
                </a:cubicBezTo>
                <a:cubicBezTo>
                  <a:pt x="389073" y="440108"/>
                  <a:pt x="404295" y="436206"/>
                  <a:pt x="417343" y="428388"/>
                </a:cubicBezTo>
                <a:cubicBezTo>
                  <a:pt x="430407" y="420556"/>
                  <a:pt x="440233" y="409340"/>
                  <a:pt x="446842" y="394721"/>
                </a:cubicBezTo>
                <a:lnTo>
                  <a:pt x="446842" y="414030"/>
                </a:lnTo>
                <a:cubicBezTo>
                  <a:pt x="446842" y="421679"/>
                  <a:pt x="449097" y="427774"/>
                  <a:pt x="453616" y="432305"/>
                </a:cubicBezTo>
                <a:cubicBezTo>
                  <a:pt x="458150" y="436813"/>
                  <a:pt x="464249" y="439074"/>
                  <a:pt x="471904" y="439074"/>
                </a:cubicBezTo>
                <a:cubicBezTo>
                  <a:pt x="479903" y="439074"/>
                  <a:pt x="486159" y="436898"/>
                  <a:pt x="490680" y="432546"/>
                </a:cubicBezTo>
                <a:cubicBezTo>
                  <a:pt x="495214" y="428200"/>
                  <a:pt x="497485" y="422029"/>
                  <a:pt x="497485" y="414030"/>
                </a:cubicBezTo>
                <a:lnTo>
                  <a:pt x="497485" y="278906"/>
                </a:lnTo>
                <a:cubicBezTo>
                  <a:pt x="497485" y="244138"/>
                  <a:pt x="489206" y="218235"/>
                  <a:pt x="472664" y="201190"/>
                </a:cubicBezTo>
                <a:cubicBezTo>
                  <a:pt x="456137" y="184151"/>
                  <a:pt x="430998" y="175629"/>
                  <a:pt x="397262" y="175629"/>
                </a:cubicBezTo>
                <a:close/>
                <a:moveTo>
                  <a:pt x="0" y="0"/>
                </a:moveTo>
                <a:lnTo>
                  <a:pt x="522000" y="0"/>
                </a:lnTo>
                <a:lnTo>
                  <a:pt x="522000" y="522000"/>
                </a:lnTo>
                <a:lnTo>
                  <a:pt x="0" y="522000"/>
                </a:lnTo>
                <a:close/>
              </a:path>
            </a:pathLst>
          </a:custGeom>
          <a:solidFill>
            <a:srgbClr val="FFFFFF"/>
          </a:solidFill>
          <a:ln w="1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02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F4F5-622B-4710-8FF8-2C736A20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8" y="300030"/>
            <a:ext cx="2922662" cy="5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00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B53B2E"/>
              </a:gs>
              <a:gs pos="100000">
                <a:srgbClr val="E4ABD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5B405E-6A4E-41B6-9043-E95BF623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64" y="172956"/>
            <a:ext cx="2448809" cy="77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F78C25"/>
              </a:gs>
              <a:gs pos="100000">
                <a:srgbClr val="F9B0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Image result for crunchyroll logo">
            <a:extLst>
              <a:ext uri="{FF2B5EF4-FFF2-40B4-BE49-F238E27FC236}">
                <a16:creationId xmlns:a16="http://schemas.microsoft.com/office/drawing/2014/main" id="{5BBB0A47-2022-4E1D-AC67-93486913C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093"/>
          <a:stretch/>
        </p:blipFill>
        <p:spPr bwMode="auto">
          <a:xfrm>
            <a:off x="298053" y="-519584"/>
            <a:ext cx="679847" cy="222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crunchyroll logo">
            <a:extLst>
              <a:ext uri="{FF2B5EF4-FFF2-40B4-BE49-F238E27FC236}">
                <a16:creationId xmlns:a16="http://schemas.microsoft.com/office/drawing/2014/main" id="{8EC5152A-3E5C-410C-B127-B02A6A97E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7"/>
          <a:stretch/>
        </p:blipFill>
        <p:spPr bwMode="auto">
          <a:xfrm>
            <a:off x="977900" y="-519584"/>
            <a:ext cx="2287984" cy="222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7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9E9ED5"/>
              </a:gs>
              <a:gs pos="100000">
                <a:srgbClr val="E5E8E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1438C-9A61-408E-91F9-B5AF8432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29" y="306063"/>
            <a:ext cx="2888479" cy="5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5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663300"/>
              </a:gs>
              <a:gs pos="100000">
                <a:srgbClr val="CC99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FBF46-2A4E-45D5-9682-423BACB68B64}"/>
              </a:ext>
            </a:extLst>
          </p:cNvPr>
          <p:cNvSpPr txBox="1"/>
          <p:nvPr/>
        </p:nvSpPr>
        <p:spPr>
          <a:xfrm>
            <a:off x="278110" y="270559"/>
            <a:ext cx="300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</a:rPr>
              <a:t>Anitoki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96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A16103"/>
              </a:gs>
              <a:gs pos="100000">
                <a:srgbClr val="FCAF4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140BE-A17F-462F-89BA-DD7D94DE4327}"/>
              </a:ext>
            </a:extLst>
          </p:cNvPr>
          <p:cNvSpPr txBox="1"/>
          <p:nvPr/>
        </p:nvSpPr>
        <p:spPr>
          <a:xfrm>
            <a:off x="595051" y="359891"/>
            <a:ext cx="2373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ebo" panose="00000500000000000000" pitchFamily="2" charset="-79"/>
                <a:cs typeface="Heebo" panose="00000500000000000000" pitchFamily="2" charset="-79"/>
              </a:rPr>
              <a:t>AOITENSHI</a:t>
            </a:r>
          </a:p>
        </p:txBody>
      </p:sp>
    </p:spTree>
    <p:extLst>
      <p:ext uri="{BB962C8B-B14F-4D97-AF65-F5344CB8AC3E}">
        <p14:creationId xmlns:p14="http://schemas.microsoft.com/office/powerpoint/2010/main" val="1160608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FCAF40"/>
              </a:gs>
              <a:gs pos="100000">
                <a:srgbClr val="FFD03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FBB17-A9F4-45AA-B38F-5C97311D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14" y="215629"/>
            <a:ext cx="2067709" cy="7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7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530" name="Picture 2" descr="https://awsubs.tv/wp-content/uploads/2018/10/PPP.png">
            <a:extLst>
              <a:ext uri="{FF2B5EF4-FFF2-40B4-BE49-F238E27FC236}">
                <a16:creationId xmlns:a16="http://schemas.microsoft.com/office/drawing/2014/main" id="{8B8610EC-78D6-480D-9161-B4DB7BDC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4" y="403225"/>
            <a:ext cx="28003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75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8D9DC9"/>
              </a:gs>
              <a:gs pos="100000">
                <a:srgbClr val="EFC3C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4C43D-B9AE-452C-8EB0-F4F99CDC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9" y="422454"/>
            <a:ext cx="2889080" cy="3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C00000"/>
              </a:gs>
              <a:gs pos="100000">
                <a:srgbClr val="0BA6F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38DCED-B900-4211-B033-99A7472F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23" y="231872"/>
            <a:ext cx="2713892" cy="7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98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81F67"/>
              </a:gs>
              <a:gs pos="100000">
                <a:srgbClr val="7030A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FBF46-2A4E-45D5-9682-423BACB68B64}"/>
              </a:ext>
            </a:extLst>
          </p:cNvPr>
          <p:cNvSpPr txBox="1"/>
          <p:nvPr/>
        </p:nvSpPr>
        <p:spPr>
          <a:xfrm>
            <a:off x="278110" y="270559"/>
            <a:ext cx="300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Exo 2" panose="00000500000000000000" pitchFamily="50" charset="0"/>
              </a:rPr>
              <a:t>D-ANIMESUB</a:t>
            </a:r>
            <a:endParaRPr lang="en-US" sz="3600" dirty="0">
              <a:solidFill>
                <a:schemeClr val="bg1"/>
              </a:solidFill>
              <a:latin typeface="Exo 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660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chemeClr val="accent1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140BE-A17F-462F-89BA-DD7D94DE4327}"/>
              </a:ext>
            </a:extLst>
          </p:cNvPr>
          <p:cNvSpPr txBox="1"/>
          <p:nvPr/>
        </p:nvSpPr>
        <p:spPr>
          <a:xfrm>
            <a:off x="232211" y="301337"/>
            <a:ext cx="3099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" panose="00000500000000000000" pitchFamily="50" charset="0"/>
                <a:cs typeface="Heebo" panose="00000500000000000000" pitchFamily="2" charset="-79"/>
              </a:rPr>
              <a:t>「DELSUBS」</a:t>
            </a:r>
          </a:p>
        </p:txBody>
      </p:sp>
    </p:spTree>
    <p:extLst>
      <p:ext uri="{BB962C8B-B14F-4D97-AF65-F5344CB8AC3E}">
        <p14:creationId xmlns:p14="http://schemas.microsoft.com/office/powerpoint/2010/main" val="3037418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A8C3CB"/>
              </a:gs>
              <a:gs pos="100000">
                <a:srgbClr val="F0FBF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8BE82-CA1B-4B86-A813-A9B3EDC00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6" y="197569"/>
            <a:ext cx="2930085" cy="6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F78C25"/>
              </a:gs>
              <a:gs pos="100000">
                <a:srgbClr val="F9B0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765C73-D2B3-4FD2-8718-A1087EC58F10}"/>
              </a:ext>
            </a:extLst>
          </p:cNvPr>
          <p:cNvGrpSpPr/>
          <p:nvPr/>
        </p:nvGrpSpPr>
        <p:grpSpPr>
          <a:xfrm>
            <a:off x="437227" y="-519584"/>
            <a:ext cx="2689484" cy="2226617"/>
            <a:chOff x="393313" y="-519584"/>
            <a:chExt cx="2689484" cy="2226617"/>
          </a:xfrm>
        </p:grpSpPr>
        <p:pic>
          <p:nvPicPr>
            <p:cNvPr id="2054" name="Picture 6" descr="Image result for crunchyroll logo">
              <a:extLst>
                <a:ext uri="{FF2B5EF4-FFF2-40B4-BE49-F238E27FC236}">
                  <a16:creationId xmlns:a16="http://schemas.microsoft.com/office/drawing/2014/main" id="{5BBB0A47-2022-4E1D-AC67-93486913C3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93"/>
            <a:stretch/>
          </p:blipFill>
          <p:spPr bwMode="auto">
            <a:xfrm>
              <a:off x="393313" y="-519584"/>
              <a:ext cx="679847" cy="2226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3537D1-A093-4E8D-BCBB-570B87181D21}"/>
                </a:ext>
              </a:extLst>
            </p:cNvPr>
            <p:cNvSpPr txBox="1"/>
            <p:nvPr/>
          </p:nvSpPr>
          <p:spPr>
            <a:xfrm>
              <a:off x="977900" y="270558"/>
              <a:ext cx="2104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spc="-150" dirty="0" err="1">
                  <a:solidFill>
                    <a:schemeClr val="bg1"/>
                  </a:solidFill>
                  <a:latin typeface="Maven Pro Bold" panose="02000000000000000000" pitchFamily="2" charset="0"/>
                </a:rPr>
                <a:t>i</a:t>
              </a:r>
              <a:r>
                <a:rPr lang="id-ID" sz="3600" spc="-150" dirty="0">
                  <a:solidFill>
                    <a:schemeClr val="bg1"/>
                  </a:solidFill>
                  <a:latin typeface="Maven Pro Bold" panose="02000000000000000000" pitchFamily="2" charset="0"/>
                </a:rPr>
                <a:t>ndonesia</a:t>
              </a:r>
              <a:endParaRPr lang="en-US" sz="3600" spc="-150" dirty="0">
                <a:solidFill>
                  <a:schemeClr val="bg1"/>
                </a:solidFill>
                <a:latin typeface="Maven Pro Bold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06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8073AD"/>
              </a:gs>
              <a:gs pos="100000">
                <a:srgbClr val="D9D3E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61A217-6C0F-4A30-AA98-4396F8C8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52"/>
          <a:stretch/>
        </p:blipFill>
        <p:spPr>
          <a:xfrm>
            <a:off x="599637" y="114300"/>
            <a:ext cx="1005764" cy="95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5C293-D882-4065-B07D-BD52F141A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0"/>
          <a:stretch/>
        </p:blipFill>
        <p:spPr>
          <a:xfrm>
            <a:off x="1399435" y="349250"/>
            <a:ext cx="1936096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37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295C1"/>
              </a:gs>
              <a:gs pos="76098">
                <a:srgbClr val="6FD0DF"/>
              </a:gs>
              <a:gs pos="100000">
                <a:srgbClr val="D9D3E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97275-89F4-44BA-AAD0-AC02D996B850}"/>
              </a:ext>
            </a:extLst>
          </p:cNvPr>
          <p:cNvSpPr txBox="1"/>
          <p:nvPr/>
        </p:nvSpPr>
        <p:spPr>
          <a:xfrm>
            <a:off x="328576" y="270559"/>
            <a:ext cx="290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solidFill>
                  <a:schemeClr val="bg1"/>
                </a:solidFill>
                <a:latin typeface="Domine" panose="02040503040403060204" pitchFamily="18" charset="0"/>
              </a:rPr>
              <a:t>Haruzora</a:t>
            </a:r>
            <a:endParaRPr lang="en-US" sz="3600" b="1" dirty="0">
              <a:solidFill>
                <a:schemeClr val="bg1"/>
              </a:solidFill>
              <a:latin typeface="Domine" panose="0204050304040306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0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85000"/>
                  <a:lumOff val="15000"/>
                </a:schemeClr>
              </a:gs>
              <a:gs pos="10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DE6FE-EFFD-48E1-94DA-7C0883B0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8" y="431388"/>
            <a:ext cx="2682081" cy="3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66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95000"/>
                  <a:lumOff val="5000"/>
                </a:schemeClr>
              </a:gs>
              <a:gs pos="100000">
                <a:schemeClr val="accent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C9604A-57BB-497C-B670-0C6747C6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19" y="25575"/>
            <a:ext cx="1136300" cy="113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022D67-FDB9-49FA-A810-B71D47CE6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2" r="63597" b="86115"/>
          <a:stretch/>
        </p:blipFill>
        <p:spPr bwMode="auto">
          <a:xfrm>
            <a:off x="1484851" y="25575"/>
            <a:ext cx="142613" cy="15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029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68BFF"/>
              </a:gs>
              <a:gs pos="100000">
                <a:srgbClr val="5BFF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Inazumaotoshi | Download Anime &amp; Metal Hero Bajakan Subtitle Indonesia">
            <a:extLst>
              <a:ext uri="{FF2B5EF4-FFF2-40B4-BE49-F238E27FC236}">
                <a16:creationId xmlns:a16="http://schemas.microsoft.com/office/drawing/2014/main" id="{75D1C423-384C-4BB7-BD23-0983E541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8" y="82550"/>
            <a:ext cx="2544516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212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295C1"/>
              </a:gs>
              <a:gs pos="100000">
                <a:srgbClr val="5BFF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1DADD-B90A-4C58-9424-ABD07C279C6C}"/>
              </a:ext>
            </a:extLst>
          </p:cNvPr>
          <p:cNvSpPr txBox="1"/>
          <p:nvPr/>
        </p:nvSpPr>
        <p:spPr>
          <a:xfrm>
            <a:off x="691400" y="209004"/>
            <a:ext cx="2181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>
                <a:solidFill>
                  <a:schemeClr val="bg1"/>
                </a:solidFill>
              </a:rPr>
              <a:t>ItoSubs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17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7030A0"/>
              </a:gs>
              <a:gs pos="100000">
                <a:srgbClr val="D9D3E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A4AD7-38A6-486A-A616-6FD50748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88" y="375511"/>
            <a:ext cx="3010962" cy="5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83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B3A0D8"/>
              </a:gs>
              <a:gs pos="100000">
                <a:srgbClr val="E0C1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CDD58-A334-432D-9359-A70F50A4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2" y="351880"/>
            <a:ext cx="2961314" cy="542405"/>
          </a:xfrm>
          <a:prstGeom prst="rect">
            <a:avLst/>
          </a:prstGeom>
          <a:effectLst>
            <a:outerShdw dist="38100" dir="2700000" algn="tl" rotWithShape="0">
              <a:prstClr val="black">
                <a:alpha val="2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84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22222"/>
              </a:gs>
              <a:gs pos="100000">
                <a:srgbClr val="3C9CC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578" name="Picture 2" descr="https://www.oploverz.in/wp-content/themes/oploverz-v2/dist/images/logo.png">
            <a:extLst>
              <a:ext uri="{FF2B5EF4-FFF2-40B4-BE49-F238E27FC236}">
                <a16:creationId xmlns:a16="http://schemas.microsoft.com/office/drawing/2014/main" id="{02A3AE16-9163-45A6-8E67-C8B34AB62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76" b="27467"/>
          <a:stretch/>
        </p:blipFill>
        <p:spPr bwMode="auto">
          <a:xfrm>
            <a:off x="346145" y="382905"/>
            <a:ext cx="798991" cy="4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oploverz.in/wp-content/themes/oploverz-v2/dist/images/logo.png">
            <a:extLst>
              <a:ext uri="{FF2B5EF4-FFF2-40B4-BE49-F238E27FC236}">
                <a16:creationId xmlns:a16="http://schemas.microsoft.com/office/drawing/2014/main" id="{6BD0A45C-9A83-49B9-8898-ED785EFAD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24" b="27467"/>
          <a:stretch/>
        </p:blipFill>
        <p:spPr bwMode="auto">
          <a:xfrm>
            <a:off x="1145136" y="382905"/>
            <a:ext cx="2072656" cy="4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725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458" name="Picture 2" descr="https://pendekarsubs.us/wp-content/uploads/2019/02/pendekar-logo-1.png">
            <a:extLst>
              <a:ext uri="{FF2B5EF4-FFF2-40B4-BE49-F238E27FC236}">
                <a16:creationId xmlns:a16="http://schemas.microsoft.com/office/drawing/2014/main" id="{B6F41F4E-E4AA-4293-A3CF-A571FF1A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1" y="201612"/>
            <a:ext cx="2352675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8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4000">
                <a:srgbClr val="0D0E12"/>
              </a:gs>
              <a:gs pos="100000">
                <a:srgbClr val="0C6E3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Image result for hulu logo">
            <a:extLst>
              <a:ext uri="{FF2B5EF4-FFF2-40B4-BE49-F238E27FC236}">
                <a16:creationId xmlns:a16="http://schemas.microsoft.com/office/drawing/2014/main" id="{333D891E-6CC7-4426-8C4A-DC672E40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9" y="270299"/>
            <a:ext cx="1940560" cy="64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20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BB015E"/>
              </a:gs>
              <a:gs pos="100000">
                <a:srgbClr val="FE329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DDC02A-13EF-4DD5-89EC-59926743D791}"/>
              </a:ext>
            </a:extLst>
          </p:cNvPr>
          <p:cNvGrpSpPr/>
          <p:nvPr/>
        </p:nvGrpSpPr>
        <p:grpSpPr>
          <a:xfrm>
            <a:off x="389732" y="173037"/>
            <a:ext cx="2784475" cy="841375"/>
            <a:chOff x="292100" y="173037"/>
            <a:chExt cx="2784475" cy="841375"/>
          </a:xfrm>
        </p:grpSpPr>
        <p:pic>
          <p:nvPicPr>
            <p:cNvPr id="26626" name="Picture 2" descr="https://quinimefansub.com/wp-content/uploads/2019/02/cropped-Quinime-Logo-doang-v2-180x180.png">
              <a:extLst>
                <a:ext uri="{FF2B5EF4-FFF2-40B4-BE49-F238E27FC236}">
                  <a16:creationId xmlns:a16="http://schemas.microsoft.com/office/drawing/2014/main" id="{52EFDDF5-0ECD-48A1-AA28-4C2B82348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00" y="173037"/>
              <a:ext cx="841375" cy="84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7E68E4-B34C-481B-96C7-F8C76BEC8EDE}"/>
                </a:ext>
              </a:extLst>
            </p:cNvPr>
            <p:cNvSpPr txBox="1"/>
            <p:nvPr/>
          </p:nvSpPr>
          <p:spPr>
            <a:xfrm>
              <a:off x="1133475" y="270560"/>
              <a:ext cx="194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id-ID" sz="3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Q</a:t>
              </a:r>
              <a:r>
                <a:rPr lang="en-US" sz="3600" dirty="0" err="1">
                  <a:solidFill>
                    <a:schemeClr val="bg1"/>
                  </a:solidFill>
                  <a:latin typeface="Trebuchet MS" panose="020B0603020202020204" pitchFamily="34" charset="0"/>
                </a:rPr>
                <a:t>uinim</a:t>
              </a:r>
              <a:r>
                <a:rPr lang="id-ID" sz="3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e</a:t>
              </a:r>
              <a:endParaRPr lang="en-US" sz="3600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184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rgbClr val="C000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82" name="Picture 2" descr="https://i0.wp.com/www.samehada.co/wp-content/uploads/2018/11/logo_samehadaku.png?fit=500%2C140">
            <a:extLst>
              <a:ext uri="{FF2B5EF4-FFF2-40B4-BE49-F238E27FC236}">
                <a16:creationId xmlns:a16="http://schemas.microsoft.com/office/drawing/2014/main" id="{BE669853-F669-496A-BEB1-969A6F93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9" y="160160"/>
            <a:ext cx="3094919" cy="8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72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81F67"/>
              </a:gs>
              <a:gs pos="100000">
                <a:srgbClr val="E4ABD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FBF46-2A4E-45D5-9682-423BACB68B64}"/>
              </a:ext>
            </a:extLst>
          </p:cNvPr>
          <p:cNvSpPr txBox="1"/>
          <p:nvPr/>
        </p:nvSpPr>
        <p:spPr>
          <a:xfrm>
            <a:off x="278110" y="346759"/>
            <a:ext cx="300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Poppins"/>
              </a:rPr>
              <a:t>ZenSub</a:t>
            </a:r>
            <a:endParaRPr lang="en-US" sz="3600" dirty="0">
              <a:solidFill>
                <a:schemeClr val="bg1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69654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700000"/>
              </a:gs>
              <a:gs pos="100000">
                <a:srgbClr val="C0000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FBF46-2A4E-45D5-9682-423BACB68B64}"/>
              </a:ext>
            </a:extLst>
          </p:cNvPr>
          <p:cNvSpPr txBox="1"/>
          <p:nvPr/>
        </p:nvSpPr>
        <p:spPr>
          <a:xfrm>
            <a:off x="278110" y="270559"/>
            <a:ext cx="300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</a:rPr>
              <a:t>Yuki Fansub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72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1A82"/>
              </a:gs>
              <a:gs pos="100000">
                <a:srgbClr val="468CC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2C401-B53A-4101-AE6A-EACD671B1CDD}"/>
              </a:ext>
            </a:extLst>
          </p:cNvPr>
          <p:cNvSpPr txBox="1"/>
          <p:nvPr/>
        </p:nvSpPr>
        <p:spPr>
          <a:xfrm>
            <a:off x="55642" y="301337"/>
            <a:ext cx="3452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 err="1">
                <a:solidFill>
                  <a:schemeClr val="bg1"/>
                </a:solidFill>
                <a:latin typeface="Russo One" panose="02000503050000020004" pitchFamily="2" charset="0"/>
              </a:rPr>
              <a:t>Bentoo</a:t>
            </a:r>
            <a:r>
              <a:rPr lang="id-ID" sz="3200" dirty="0">
                <a:solidFill>
                  <a:schemeClr val="bg1"/>
                </a:solidFill>
                <a:latin typeface="Russo One" panose="02000503050000020004" pitchFamily="2" charset="0"/>
              </a:rPr>
              <a:t> </a:t>
            </a:r>
            <a:r>
              <a:rPr lang="id-ID" sz="3200" dirty="0" err="1">
                <a:solidFill>
                  <a:schemeClr val="bg1"/>
                </a:solidFill>
                <a:latin typeface="Russo One" panose="02000503050000020004" pitchFamily="2" charset="0"/>
              </a:rPr>
              <a:t>Fansub</a:t>
            </a:r>
            <a:endParaRPr lang="en-US" sz="32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01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68CC8"/>
              </a:gs>
              <a:gs pos="100000">
                <a:srgbClr val="468CC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10AAE-1332-4E59-8087-6ACF1B93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408"/>
          <a:stretch/>
        </p:blipFill>
        <p:spPr>
          <a:xfrm>
            <a:off x="196256" y="374382"/>
            <a:ext cx="3171426" cy="4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8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F127EC"/>
              </a:gs>
              <a:gs pos="100000">
                <a:srgbClr val="FFA89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7FDA0-8068-4603-A1DC-00F7F7F22AB7}"/>
              </a:ext>
            </a:extLst>
          </p:cNvPr>
          <p:cNvSpPr txBox="1"/>
          <p:nvPr/>
        </p:nvSpPr>
        <p:spPr>
          <a:xfrm>
            <a:off x="55642" y="270559"/>
            <a:ext cx="345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 err="1">
                <a:solidFill>
                  <a:schemeClr val="bg1"/>
                </a:solidFill>
                <a:latin typeface="A Year Without Rain" pitchFamily="2" charset="0"/>
              </a:rPr>
              <a:t>Excalibur</a:t>
            </a:r>
            <a:r>
              <a:rPr lang="id-ID" sz="3600" b="1" dirty="0">
                <a:solidFill>
                  <a:schemeClr val="bg1"/>
                </a:solidFill>
                <a:latin typeface="A Year Without Rain" pitchFamily="2" charset="0"/>
              </a:rPr>
              <a:t> </a:t>
            </a:r>
            <a:r>
              <a:rPr lang="id-ID" sz="3600" b="1" dirty="0" err="1">
                <a:solidFill>
                  <a:schemeClr val="bg1"/>
                </a:solidFill>
                <a:latin typeface="A Year Without Rain" pitchFamily="2" charset="0"/>
              </a:rPr>
              <a:t>Fansub</a:t>
            </a:r>
            <a:endParaRPr lang="en-US" sz="3600" b="1" dirty="0">
              <a:solidFill>
                <a:schemeClr val="bg1"/>
              </a:solidFill>
              <a:latin typeface="A Year Without Ra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98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7346D"/>
              </a:gs>
              <a:gs pos="100000">
                <a:srgbClr val="00A0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7FDA0-8068-4603-A1DC-00F7F7F22AB7}"/>
              </a:ext>
            </a:extLst>
          </p:cNvPr>
          <p:cNvSpPr txBox="1"/>
          <p:nvPr/>
        </p:nvSpPr>
        <p:spPr>
          <a:xfrm>
            <a:off x="55641" y="209004"/>
            <a:ext cx="3452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Curcol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318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73138"/>
              </a:gs>
              <a:gs pos="100000">
                <a:srgbClr val="44444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E5C5E-F22A-4EFD-9100-2491AB50D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b="28151"/>
          <a:stretch/>
        </p:blipFill>
        <p:spPr>
          <a:xfrm>
            <a:off x="632339" y="327628"/>
            <a:ext cx="2299259" cy="53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76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24F8C"/>
              </a:gs>
              <a:gs pos="100000">
                <a:srgbClr val="008E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5D2046-1F54-49FC-AFA1-53BFDE1EC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859" b="49349" l="26428" r="49927">
                        <a14:foregroundMark x1="27452" y1="40625" x2="27452" y2="40625"/>
                        <a14:foregroundMark x1="32138" y1="40495" x2="32138" y2="40495"/>
                        <a14:foregroundMark x1="36310" y1="36849" x2="36310" y2="36849"/>
                        <a14:foregroundMark x1="44290" y1="34505" x2="44290" y2="34505"/>
                        <a14:foregroundMark x1="48902" y1="32682" x2="48902" y2="32682"/>
                        <a14:foregroundMark x1="35944" y1="45573" x2="35944" y2="45573"/>
                        <a14:foregroundMark x1="35359" y1="45703" x2="35359" y2="45703"/>
                        <a14:foregroundMark x1="36530" y1="44661" x2="36530" y2="44661"/>
                        <a14:foregroundMark x1="33748" y1="46745" x2="33748" y2="46745"/>
                        <a14:foregroundMark x1="32211" y1="47786" x2="32211" y2="47786"/>
                        <a14:foregroundMark x1="30673" y1="48177" x2="30673" y2="48177"/>
                        <a14:foregroundMark x1="29209" y1="48438" x2="29209" y2="48438"/>
                        <a14:foregroundMark x1="27526" y1="49219" x2="27526" y2="49219"/>
                        <a14:foregroundMark x1="26428" y1="37240" x2="26428" y2="37240"/>
                        <a14:foregroundMark x1="49927" y1="30859" x2="49927" y2="30859"/>
                        <a14:foregroundMark x1="42899" y1="35026" x2="42899" y2="35026"/>
                        <a14:foregroundMark x1="31772" y1="46484" x2="31772" y2="46484"/>
                      </a14:backgroundRemoval>
                    </a14:imgEffect>
                  </a14:imgLayer>
                </a14:imgProps>
              </a:ext>
            </a:extLst>
          </a:blip>
          <a:srcRect l="25184" t="29284" r="49136" b="48061"/>
          <a:stretch/>
        </p:blipFill>
        <p:spPr>
          <a:xfrm>
            <a:off x="843389" y="128207"/>
            <a:ext cx="1877160" cy="9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2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72D8E"/>
              </a:gs>
              <a:gs pos="100000">
                <a:srgbClr val="8F76D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410" name="Picture 2" descr="Image result for funimation logo">
            <a:extLst>
              <a:ext uri="{FF2B5EF4-FFF2-40B4-BE49-F238E27FC236}">
                <a16:creationId xmlns:a16="http://schemas.microsoft.com/office/drawing/2014/main" id="{667B7A82-BF0E-46B7-B91B-95C6C4DB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431240"/>
            <a:ext cx="2439988" cy="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844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CFCFCF"/>
              </a:gs>
              <a:gs pos="100000">
                <a:srgbClr val="EDEDE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0D1C4-FCFD-4EDB-8286-C7A1F5423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3" y="130175"/>
            <a:ext cx="2251529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15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6D7084"/>
              </a:gs>
              <a:gs pos="100000">
                <a:srgbClr val="F8F9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1E579-2C53-4B2C-BF36-069998645846}"/>
              </a:ext>
            </a:extLst>
          </p:cNvPr>
          <p:cNvSpPr txBox="1"/>
          <p:nvPr/>
        </p:nvSpPr>
        <p:spPr>
          <a:xfrm>
            <a:off x="55642" y="239782"/>
            <a:ext cx="345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>
                <a:solidFill>
                  <a:schemeClr val="bg1"/>
                </a:solidFill>
              </a:rPr>
              <a:t>Haruna </a:t>
            </a:r>
            <a:r>
              <a:rPr lang="id-ID" sz="4000" b="1" dirty="0" err="1">
                <a:solidFill>
                  <a:schemeClr val="bg1"/>
                </a:solidFill>
              </a:rPr>
              <a:t>Subs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68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63636"/>
              </a:gs>
              <a:gs pos="100000">
                <a:srgbClr val="43434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5238D-21AF-4333-A625-9F0DF2C0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0" y="296265"/>
            <a:ext cx="2746758" cy="5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9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C3E50"/>
              </a:gs>
              <a:gs pos="100000">
                <a:srgbClr val="57606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1238E-7084-4F88-B7B4-93851D6C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56"/>
            <a:ext cx="3563938" cy="9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39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7000">
                <a:srgbClr val="212121"/>
              </a:gs>
              <a:gs pos="100000">
                <a:srgbClr val="11B3B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706F7-5480-4299-91A0-A7D201110058}"/>
              </a:ext>
            </a:extLst>
          </p:cNvPr>
          <p:cNvSpPr txBox="1"/>
          <p:nvPr/>
        </p:nvSpPr>
        <p:spPr>
          <a:xfrm>
            <a:off x="55642" y="239782"/>
            <a:ext cx="345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>
                <a:solidFill>
                  <a:schemeClr val="bg1"/>
                </a:solidFill>
                <a:latin typeface="Ubuntu" panose="020B0504030602030204" pitchFamily="34" charset="0"/>
              </a:rPr>
              <a:t>K.O Anime</a:t>
            </a:r>
            <a:endParaRPr lang="en-US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81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12121"/>
              </a:gs>
              <a:gs pos="100000">
                <a:srgbClr val="6D708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356C3-EFBE-4175-89F9-F19975B31DC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0" y="48176"/>
            <a:ext cx="1091097" cy="109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31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758DE1"/>
              </a:gs>
              <a:gs pos="100000">
                <a:srgbClr val="467BC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B7284-98C2-4B50-AB13-EEA839E624A2}"/>
              </a:ext>
            </a:extLst>
          </p:cNvPr>
          <p:cNvSpPr txBox="1"/>
          <p:nvPr/>
        </p:nvSpPr>
        <p:spPr>
          <a:xfrm>
            <a:off x="55642" y="270559"/>
            <a:ext cx="345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solidFill>
                  <a:schemeClr val="bg1"/>
                </a:solidFill>
              </a:rPr>
              <a:t>Melody </a:t>
            </a:r>
            <a:r>
              <a:rPr lang="id-ID" sz="3600" b="1" dirty="0" err="1">
                <a:solidFill>
                  <a:schemeClr val="bg1"/>
                </a:solidFill>
              </a:rPr>
              <a:t>Fansub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492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C4C5A"/>
              </a:gs>
              <a:gs pos="100000">
                <a:srgbClr val="3C4C5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F44CE-B454-4930-9037-26433C4A6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65" b="28646" l="9883" r="43485">
                        <a14:foregroundMark x1="13616" y1="25000" x2="13616" y2="25000"/>
                        <a14:foregroundMark x1="17862" y1="25000" x2="17862" y2="25000"/>
                        <a14:foregroundMark x1="18082" y1="21224" x2="18082" y2="21224"/>
                        <a14:foregroundMark x1="19693" y1="22656" x2="19693" y2="22656"/>
                        <a14:foregroundMark x1="21669" y1="27344" x2="21669" y2="27344"/>
                        <a14:foregroundMark x1="29136" y1="25781" x2="29136" y2="25781"/>
                        <a14:foregroundMark x1="10029" y1="27344" x2="10029" y2="27344"/>
                        <a14:foregroundMark x1="10029" y1="16667" x2="10029" y2="16667"/>
                        <a14:foregroundMark x1="26135" y1="22266" x2="26135" y2="22266"/>
                        <a14:foregroundMark x1="32870" y1="23828" x2="32870" y2="23828"/>
                        <a14:foregroundMark x1="36310" y1="24609" x2="36310" y2="24609"/>
                        <a14:foregroundMark x1="38141" y1="25781" x2="38141" y2="25781"/>
                        <a14:foregroundMark x1="41801" y1="27083" x2="41801" y2="27083"/>
                        <a14:foregroundMark x1="43485" y1="23438" x2="43485" y2="23438"/>
                        <a14:backgroundMark x1="27892" y1="19141" x2="27892" y2="19141"/>
                      </a14:backgroundRemoval>
                    </a14:imgEffect>
                  </a14:imgLayer>
                </a14:imgProps>
              </a:ext>
            </a:extLst>
          </a:blip>
          <a:srcRect l="7704" t="13738" r="54896" b="69270"/>
          <a:stretch/>
        </p:blipFill>
        <p:spPr>
          <a:xfrm>
            <a:off x="328209" y="222384"/>
            <a:ext cx="2907520" cy="742682"/>
          </a:xfrm>
          <a:prstGeom prst="rect">
            <a:avLst/>
          </a:prstGeom>
          <a:effectLst>
            <a:outerShdw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290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">
                <a:srgbClr val="232323"/>
              </a:gs>
              <a:gs pos="100000">
                <a:srgbClr val="FA543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BECE-83C2-4FEA-A7C7-2691EE03EDF4}"/>
              </a:ext>
            </a:extLst>
          </p:cNvPr>
          <p:cNvSpPr txBox="1"/>
          <p:nvPr/>
        </p:nvSpPr>
        <p:spPr>
          <a:xfrm>
            <a:off x="55642" y="239782"/>
            <a:ext cx="345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 err="1">
                <a:solidFill>
                  <a:schemeClr val="bg1"/>
                </a:solidFill>
                <a:latin typeface="Ubuntu" panose="020B0504030602030204" pitchFamily="34" charset="0"/>
              </a:rPr>
              <a:t>Neosubs</a:t>
            </a:r>
            <a:endParaRPr lang="en-US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5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030303"/>
              </a:gs>
              <a:gs pos="100000">
                <a:srgbClr val="03030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D2CEF-DC15-4813-8FC9-5EC01D625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7434" r="61213" b="21044"/>
          <a:stretch/>
        </p:blipFill>
        <p:spPr>
          <a:xfrm>
            <a:off x="910499" y="287627"/>
            <a:ext cx="1742940" cy="7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9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E1553"/>
              </a:gs>
              <a:gs pos="100000">
                <a:srgbClr val="00AEE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34" name="Picture 2" descr="Image result for HIDIVE logo">
            <a:extLst>
              <a:ext uri="{FF2B5EF4-FFF2-40B4-BE49-F238E27FC236}">
                <a16:creationId xmlns:a16="http://schemas.microsoft.com/office/drawing/2014/main" id="{D777C71D-98BA-48BD-83EF-D2E0D086A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5" y="234023"/>
            <a:ext cx="2158208" cy="71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599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0066FF"/>
              </a:gs>
              <a:gs pos="100000">
                <a:srgbClr val="219FD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F597-205E-41E7-81FC-408495699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9"/>
          <a:stretch/>
        </p:blipFill>
        <p:spPr>
          <a:xfrm>
            <a:off x="257969" y="268880"/>
            <a:ext cx="3048000" cy="6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31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8C0005"/>
              </a:gs>
              <a:gs pos="100000">
                <a:srgbClr val="C44E2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4D31D-20CF-4469-A587-F9871C17D3AB}"/>
              </a:ext>
            </a:extLst>
          </p:cNvPr>
          <p:cNvSpPr txBox="1"/>
          <p:nvPr/>
        </p:nvSpPr>
        <p:spPr>
          <a:xfrm>
            <a:off x="55642" y="301337"/>
            <a:ext cx="3452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Pucuk </a:t>
            </a:r>
            <a:r>
              <a:rPr lang="id-ID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143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84C3F6"/>
              </a:gs>
              <a:gs pos="100000">
                <a:srgbClr val="84C3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FC06CE-9A39-4D59-9022-CCD9EB1598AB}"/>
              </a:ext>
            </a:extLst>
          </p:cNvPr>
          <p:cNvGrpSpPr>
            <a:grpSpLocks noChangeAspect="1"/>
          </p:cNvGrpSpPr>
          <p:nvPr/>
        </p:nvGrpSpPr>
        <p:grpSpPr>
          <a:xfrm>
            <a:off x="162368" y="255827"/>
            <a:ext cx="3239201" cy="542444"/>
            <a:chOff x="179604" y="324331"/>
            <a:chExt cx="2671330" cy="447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52AC9C1-4CA2-4B0A-B775-693F094C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56" t="44853" r="66176" b="42133"/>
            <a:stretch/>
          </p:blipFill>
          <p:spPr>
            <a:xfrm>
              <a:off x="179604" y="324331"/>
              <a:ext cx="1306296" cy="4473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E30A6D-3725-41E3-982A-C9FD26D62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717" t="44853" r="35123" b="42133"/>
            <a:stretch/>
          </p:blipFill>
          <p:spPr>
            <a:xfrm>
              <a:off x="1557338" y="324331"/>
              <a:ext cx="1293596" cy="447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420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030303"/>
              </a:gs>
              <a:gs pos="100000">
                <a:srgbClr val="23232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5EDBE-83B1-4791-9A64-EF878CD9E2E0}"/>
              </a:ext>
            </a:extLst>
          </p:cNvPr>
          <p:cNvSpPr txBox="1"/>
          <p:nvPr/>
        </p:nvSpPr>
        <p:spPr>
          <a:xfrm>
            <a:off x="55642" y="239782"/>
            <a:ext cx="345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TTOD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33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3BA6CA"/>
              </a:gs>
              <a:gs pos="100000">
                <a:srgbClr val="75C1E0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5EDBE-83B1-4791-9A64-EF878CD9E2E0}"/>
              </a:ext>
            </a:extLst>
          </p:cNvPr>
          <p:cNvSpPr txBox="1"/>
          <p:nvPr/>
        </p:nvSpPr>
        <p:spPr>
          <a:xfrm>
            <a:off x="55642" y="209004"/>
            <a:ext cx="3452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WibuSubs</a:t>
            </a:r>
            <a:endParaRPr lang="en-US" sz="4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107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232323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71272-3F5E-4DDD-B755-ABD0EF9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1" y="95912"/>
            <a:ext cx="2005275" cy="9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43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4EA"/>
              </a:gs>
              <a:gs pos="100000">
                <a:srgbClr val="4281F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CF13B-2E98-4E23-ACF6-76D202C2B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3" y="197337"/>
            <a:ext cx="2972911" cy="7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1000">
                <a:srgbClr val="A74E51"/>
              </a:gs>
              <a:gs pos="45000">
                <a:srgbClr val="CFBDBD"/>
              </a:gs>
              <a:gs pos="65000">
                <a:srgbClr val="BF9192"/>
              </a:gs>
              <a:gs pos="31000">
                <a:schemeClr val="bg1">
                  <a:lumMod val="85000"/>
                </a:schemeClr>
              </a:gs>
              <a:gs pos="100000">
                <a:srgbClr val="8C000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F2246-7CDA-4273-A92E-CA1A8E4D0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331"/>
            <a:ext cx="3563938" cy="7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49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3C638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AA79E-AD64-449F-A151-45BEB02A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64" b="30599" l="15886" r="43338">
                        <a14:foregroundMark x1="24158" y1="30599" x2="24158" y2="30599"/>
                        <a14:foregroundMark x1="17936" y1="28255" x2="17936" y2="28255"/>
                        <a14:foregroundMark x1="17057" y1="23568" x2="17057" y2="23568"/>
                        <a14:foregroundMark x1="15886" y1="21615" x2="15886" y2="21615"/>
                        <a14:foregroundMark x1="29649" y1="30339" x2="29649" y2="30339"/>
                        <a14:foregroundMark x1="35212" y1="27344" x2="35212" y2="27344"/>
                        <a14:foregroundMark x1="37775" y1="26693" x2="37775" y2="26693"/>
                        <a14:foregroundMark x1="43338" y1="27344" x2="43338" y2="27344"/>
                      </a14:backgroundRemoval>
                    </a14:imgEffect>
                  </a14:imgLayer>
                </a14:imgProps>
              </a:ext>
            </a:extLst>
          </a:blip>
          <a:srcRect l="15333" t="19827" r="56006" b="67938"/>
          <a:stretch/>
        </p:blipFill>
        <p:spPr>
          <a:xfrm>
            <a:off x="683882" y="330184"/>
            <a:ext cx="2196173" cy="5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65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NFORM0930">
            <a:extLst>
              <a:ext uri="{FF2B5EF4-FFF2-40B4-BE49-F238E27FC236}">
                <a16:creationId xmlns:a16="http://schemas.microsoft.com/office/drawing/2014/main" id="{320C9AA5-3BE2-49AE-A90E-4323DD6A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" y="115093"/>
            <a:ext cx="1914526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6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00668A"/>
              </a:gs>
              <a:gs pos="100000">
                <a:srgbClr val="00AEE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Bilibili logo">
            <a:extLst>
              <a:ext uri="{FF2B5EF4-FFF2-40B4-BE49-F238E27FC236}">
                <a16:creationId xmlns:a16="http://schemas.microsoft.com/office/drawing/2014/main" id="{E8726480-97C1-4545-B5F0-F806D5F5F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8" b="89914" l="781" r="89941">
                        <a14:foregroundMark x1="9570" y1="31700" x2="781" y2="29683"/>
                        <a14:foregroundMark x1="6250" y1="48127" x2="7813" y2="48415"/>
                        <a14:foregroundMark x1="15820" y1="46974" x2="15820" y2="46974"/>
                        <a14:foregroundMark x1="12598" y1="61383" x2="12598" y2="61383"/>
                        <a14:foregroundMark x1="31445" y1="64553" x2="31445" y2="64553"/>
                        <a14:foregroundMark x1="41113" y1="62824" x2="41113" y2="62824"/>
                        <a14:foregroundMark x1="40625" y1="44957" x2="40625" y2="44957"/>
                        <a14:foregroundMark x1="38965" y1="45821" x2="38965" y2="45821"/>
                        <a14:foregroundMark x1="42676" y1="43804" x2="42676" y2="43804"/>
                        <a14:foregroundMark x1="46289" y1="48127" x2="46289" y2="48127"/>
                        <a14:foregroundMark x1="47754" y1="46974" x2="47754" y2="46974"/>
                        <a14:foregroundMark x1="51758" y1="44092" x2="51758" y2="44092"/>
                        <a14:foregroundMark x1="47363" y1="63689" x2="47363" y2="63689"/>
                        <a14:foregroundMark x1="62598" y1="64265" x2="62598" y2="64265"/>
                        <a14:foregroundMark x1="64941" y1="52161" x2="64941" y2="52161"/>
                        <a14:foregroundMark x1="69434" y1="62824" x2="69434" y2="62824"/>
                        <a14:foregroundMark x1="68848" y1="47839" x2="68848" y2="47839"/>
                        <a14:foregroundMark x1="67773" y1="47839" x2="67773" y2="47839"/>
                        <a14:foregroundMark x1="61914" y1="46974" x2="61914" y2="46974"/>
                        <a14:foregroundMark x1="60840" y1="46398" x2="60840" y2="4639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953"/>
          <a:stretch/>
        </p:blipFill>
        <p:spPr bwMode="auto">
          <a:xfrm>
            <a:off x="537369" y="0"/>
            <a:ext cx="248920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09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rgbClr val="453401"/>
              </a:gs>
              <a:gs pos="34000">
                <a:srgbClr val="030303"/>
              </a:gs>
              <a:gs pos="0">
                <a:schemeClr val="accent4">
                  <a:lumMod val="50000"/>
                </a:schemeClr>
              </a:gs>
              <a:gs pos="76000">
                <a:srgbClr val="323B4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D381D-87D0-4222-BE39-A90B40A95226}"/>
              </a:ext>
            </a:extLst>
          </p:cNvPr>
          <p:cNvSpPr txBox="1"/>
          <p:nvPr/>
        </p:nvSpPr>
        <p:spPr>
          <a:xfrm>
            <a:off x="55642" y="332115"/>
            <a:ext cx="345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KINSHIRU FANSUB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20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103F6E"/>
              </a:gs>
              <a:gs pos="100000">
                <a:srgbClr val="2172B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807C1-61D3-47AC-A91B-97BBF82FF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9" y="241300"/>
            <a:ext cx="28194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655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rgbClr val="2364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506" name="Picture 2" descr="http://animeindo.moe/wp-content/themes/animeindo/img/logo.png">
            <a:extLst>
              <a:ext uri="{FF2B5EF4-FFF2-40B4-BE49-F238E27FC236}">
                <a16:creationId xmlns:a16="http://schemas.microsoft.com/office/drawing/2014/main" id="{5EB05C5C-E7CE-4371-B09E-37C4279C7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9" y="170180"/>
            <a:ext cx="2209800" cy="84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3612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rgbClr val="008A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242B4-08C2-4F05-B4AC-B71FFF6472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73" b="41667" l="20498" r="63324">
                        <a14:foregroundMark x1="31113" y1="28255" x2="31113" y2="28255"/>
                        <a14:foregroundMark x1="29941" y1="26823" x2="30747" y2="33073"/>
                        <a14:foregroundMark x1="25110" y1="25000" x2="22987" y2="28255"/>
                        <a14:foregroundMark x1="27379" y1="20703" x2="27379" y2="20703"/>
                        <a14:foregroundMark x1="20717" y1="32292" x2="20717" y2="32292"/>
                        <a14:foregroundMark x1="26428" y1="41667" x2="26428" y2="41667"/>
                        <a14:foregroundMark x1="38873" y1="31250" x2="38873" y2="31250"/>
                        <a14:foregroundMark x1="40996" y1="30729" x2="40996" y2="30729"/>
                        <a14:foregroundMark x1="44363" y1="31641" x2="44363" y2="31641"/>
                        <a14:foregroundMark x1="44217" y1="28125" x2="44217" y2="28125"/>
                        <a14:foregroundMark x1="45681" y1="31250" x2="45681" y2="31250"/>
                        <a14:foregroundMark x1="50586" y1="32161" x2="50586" y2="32161"/>
                        <a14:foregroundMark x1="53587" y1="32943" x2="53587" y2="32943"/>
                        <a14:foregroundMark x1="55271" y1="31510" x2="55271" y2="31510"/>
                        <a14:foregroundMark x1="57833" y1="32682" x2="57833" y2="32682"/>
                        <a14:foregroundMark x1="61567" y1="32552" x2="61567" y2="32552"/>
                        <a14:foregroundMark x1="53807" y1="28385" x2="53807" y2="28385"/>
                        <a14:foregroundMark x1="63324" y1="30990" x2="63324" y2="30990"/>
                        <a14:backgroundMark x1="51318" y1="31510" x2="51318" y2="31510"/>
                      </a14:backgroundRemoval>
                    </a14:imgEffect>
                  </a14:imgLayer>
                </a14:imgProps>
              </a:ext>
            </a:extLst>
          </a:blip>
          <a:srcRect l="20022" t="19048" r="35535" b="56428"/>
          <a:stretch/>
        </p:blipFill>
        <p:spPr>
          <a:xfrm>
            <a:off x="803751" y="290241"/>
            <a:ext cx="1956436" cy="6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20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8F790B"/>
              </a:gs>
              <a:gs pos="100000">
                <a:srgbClr val="C9BA6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www.riie.net/wp-content/uploads/2018/03/Riie-Logo.png">
            <a:extLst>
              <a:ext uri="{FF2B5EF4-FFF2-40B4-BE49-F238E27FC236}">
                <a16:creationId xmlns:a16="http://schemas.microsoft.com/office/drawing/2014/main" id="{2C372837-A9BA-4142-A9E1-A018EDBA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" y="169862"/>
            <a:ext cx="23812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82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000000"/>
              </a:gs>
              <a:gs pos="100000">
                <a:srgbClr val="C50B12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https://ruangotaku.id/wp-content/uploads/2019/03/grr.png">
            <a:extLst>
              <a:ext uri="{FF2B5EF4-FFF2-40B4-BE49-F238E27FC236}">
                <a16:creationId xmlns:a16="http://schemas.microsoft.com/office/drawing/2014/main" id="{5389DA7D-4BBF-4B30-9CA4-2549063A4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3" y="19485"/>
            <a:ext cx="2332271" cy="11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87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7000">
                <a:srgbClr val="000000"/>
              </a:gs>
              <a:gs pos="100000">
                <a:srgbClr val="8C000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Otakuindo">
            <a:extLst>
              <a:ext uri="{FF2B5EF4-FFF2-40B4-BE49-F238E27FC236}">
                <a16:creationId xmlns:a16="http://schemas.microsoft.com/office/drawing/2014/main" id="{6F6DB913-3F8D-48AF-A96F-27E5459C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" y="355250"/>
            <a:ext cx="2466975" cy="4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8510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0">
                <a:srgbClr val="B42F33"/>
              </a:gs>
              <a:gs pos="100000">
                <a:srgbClr val="281B7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[webp-to-png output image]">
            <a:extLst>
              <a:ext uri="{FF2B5EF4-FFF2-40B4-BE49-F238E27FC236}">
                <a16:creationId xmlns:a16="http://schemas.microsoft.com/office/drawing/2014/main" id="{8B09A652-E1F5-4F82-8C4F-C28AAC00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9" y="297741"/>
            <a:ext cx="2933700" cy="5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9094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0">
                <a:srgbClr val="685454"/>
              </a:gs>
              <a:gs pos="100000">
                <a:srgbClr val="C23A4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8992A-5E69-4B8C-A724-B6D980F8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56" y="335835"/>
            <a:ext cx="2714625" cy="5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929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>
                  <a:lumMod val="85000"/>
                  <a:lumOff val="15000"/>
                </a:schemeClr>
              </a:gs>
              <a:gs pos="100000">
                <a:schemeClr val="accent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93D080-82D7-4CE1-83E4-31BBD57EA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720"/>
          <a:stretch/>
        </p:blipFill>
        <p:spPr>
          <a:xfrm>
            <a:off x="703160" y="275747"/>
            <a:ext cx="2157617" cy="6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0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1"/>
              </a:gs>
              <a:gs pos="100000">
                <a:schemeClr val="bg1">
                  <a:lumMod val="5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niconico logo">
            <a:extLst>
              <a:ext uri="{FF2B5EF4-FFF2-40B4-BE49-F238E27FC236}">
                <a16:creationId xmlns:a16="http://schemas.microsoft.com/office/drawing/2014/main" id="{768EC798-182F-4445-81F3-0386A0E0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" y="278924"/>
            <a:ext cx="3148013" cy="62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2935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103F6E"/>
              </a:gs>
              <a:gs pos="100000">
                <a:srgbClr val="007CA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1F4A-D810-4433-A752-115DEEAB2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66"/>
          <a:stretch/>
        </p:blipFill>
        <p:spPr>
          <a:xfrm>
            <a:off x="475592" y="200046"/>
            <a:ext cx="562633" cy="796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EC15B-CAC7-4386-8889-3A7E34AB7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34"/>
          <a:stretch/>
        </p:blipFill>
        <p:spPr>
          <a:xfrm>
            <a:off x="1038225" y="200045"/>
            <a:ext cx="2050121" cy="7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38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rgbClr val="103F6E"/>
              </a:gs>
              <a:gs pos="100000">
                <a:srgbClr val="2172B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865CA-10B1-4415-B3DF-D3B80E489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8" y="357187"/>
            <a:ext cx="2822681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524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11321"/>
              </a:gs>
              <a:gs pos="100000">
                <a:srgbClr val="694BA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194D064-2148-4C98-91D1-29D7764A6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98" b="44697" l="30435" r="74440">
                        <a14:foregroundMark x1="30830" y1="36616" x2="30830" y2="36616"/>
                        <a14:foregroundMark x1="32148" y1="33586" x2="30435" y2="37121"/>
                        <a14:foregroundMark x1="43874" y1="35101" x2="42951" y2="37879"/>
                        <a14:foregroundMark x1="49802" y1="35606" x2="49539" y2="38384"/>
                        <a14:foregroundMark x1="55995" y1="35859" x2="55995" y2="38889"/>
                        <a14:foregroundMark x1="57971" y1="35101" x2="57971" y2="35101"/>
                        <a14:foregroundMark x1="64427" y1="34596" x2="64427" y2="34596"/>
                        <a14:foregroundMark x1="72859" y1="36111" x2="72859" y2="36111"/>
                        <a14:foregroundMark x1="72069" y1="34596" x2="74440" y2="36364"/>
                        <a14:foregroundMark x1="70224" y1="42677" x2="70224" y2="42677"/>
                        <a14:foregroundMark x1="70356" y1="31566" x2="70356" y2="31566"/>
                        <a14:foregroundMark x1="33729" y1="31818" x2="33729" y2="31818"/>
                        <a14:foregroundMark x1="33860" y1="43182" x2="33860" y2="43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90" t="28144" r="57609" b="52995"/>
          <a:stretch/>
        </p:blipFill>
        <p:spPr bwMode="auto">
          <a:xfrm>
            <a:off x="597694" y="345027"/>
            <a:ext cx="697706" cy="4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49C5852-6337-4224-95BE-D74A7CD42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98" b="44697" l="30435" r="74440">
                        <a14:foregroundMark x1="30830" y1="36616" x2="30830" y2="36616"/>
                        <a14:foregroundMark x1="32148" y1="33586" x2="30435" y2="37121"/>
                        <a14:foregroundMark x1="43874" y1="35101" x2="42951" y2="37879"/>
                        <a14:foregroundMark x1="49802" y1="35606" x2="49539" y2="38384"/>
                        <a14:foregroundMark x1="55995" y1="35859" x2="55995" y2="38889"/>
                        <a14:foregroundMark x1="57971" y1="35101" x2="57971" y2="35101"/>
                        <a14:foregroundMark x1="64427" y1="34596" x2="64427" y2="34596"/>
                        <a14:foregroundMark x1="72859" y1="36111" x2="72859" y2="36111"/>
                        <a14:foregroundMark x1="72069" y1="34596" x2="74440" y2="36364"/>
                        <a14:foregroundMark x1="70224" y1="42677" x2="70224" y2="42677"/>
                        <a14:foregroundMark x1="70356" y1="31566" x2="70356" y2="31566"/>
                        <a14:foregroundMark x1="33729" y1="31818" x2="33729" y2="31818"/>
                        <a14:foregroundMark x1="33860" y1="43182" x2="33860" y2="43182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92" t="28144" r="30195" b="52995"/>
          <a:stretch/>
        </p:blipFill>
        <p:spPr bwMode="auto">
          <a:xfrm>
            <a:off x="1295400" y="345027"/>
            <a:ext cx="1385888" cy="4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3E2B23F-E4A2-4FB0-9B47-2BB940EFF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98" b="44697" l="30435" r="74440">
                        <a14:foregroundMark x1="30830" y1="36616" x2="30830" y2="36616"/>
                        <a14:foregroundMark x1="32148" y1="33586" x2="30435" y2="37121"/>
                        <a14:foregroundMark x1="43874" y1="35101" x2="42951" y2="37879"/>
                        <a14:foregroundMark x1="49802" y1="35606" x2="49539" y2="38384"/>
                        <a14:foregroundMark x1="55995" y1="35859" x2="55995" y2="38889"/>
                        <a14:foregroundMark x1="57971" y1="35101" x2="57971" y2="35101"/>
                        <a14:foregroundMark x1="64427" y1="34596" x2="64427" y2="34596"/>
                        <a14:foregroundMark x1="72859" y1="36111" x2="72859" y2="36111"/>
                        <a14:foregroundMark x1="72069" y1="34596" x2="74440" y2="36364"/>
                        <a14:foregroundMark x1="70224" y1="42677" x2="70224" y2="42677"/>
                        <a14:foregroundMark x1="70356" y1="31566" x2="70356" y2="31566"/>
                        <a14:foregroundMark x1="33729" y1="31818" x2="33729" y2="31818"/>
                        <a14:foregroundMark x1="33860" y1="43182" x2="33860" y2="43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05" t="28144" r="24558" b="52995"/>
          <a:stretch/>
        </p:blipFill>
        <p:spPr bwMode="auto">
          <a:xfrm>
            <a:off x="2681288" y="345027"/>
            <a:ext cx="284956" cy="4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3622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91919"/>
              </a:gs>
              <a:gs pos="100000">
                <a:srgbClr val="191919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2FE527-23D5-43C0-97A2-8AE2A0D55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4" t="21656" r="54568" b="58280"/>
          <a:stretch/>
        </p:blipFill>
        <p:spPr>
          <a:xfrm>
            <a:off x="547255" y="246462"/>
            <a:ext cx="2469427" cy="6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9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447BBA"/>
              </a:gs>
              <a:gs pos="100000">
                <a:srgbClr val="21B57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602" name="Picture 2" descr="[svg-to-png output image]">
            <a:extLst>
              <a:ext uri="{FF2B5EF4-FFF2-40B4-BE49-F238E27FC236}">
                <a16:creationId xmlns:a16="http://schemas.microsoft.com/office/drawing/2014/main" id="{C8803F84-8FBD-427D-BF96-31A0291D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3" y="-38404"/>
            <a:ext cx="2601191" cy="126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229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BA3D31"/>
              </a:gs>
              <a:gs pos="100000">
                <a:srgbClr val="E74B3C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4B08D-9533-4334-93DB-3625E4855428}"/>
              </a:ext>
            </a:extLst>
          </p:cNvPr>
          <p:cNvGrpSpPr/>
          <p:nvPr/>
        </p:nvGrpSpPr>
        <p:grpSpPr>
          <a:xfrm>
            <a:off x="480219" y="179387"/>
            <a:ext cx="2603500" cy="828675"/>
            <a:chOff x="406400" y="179387"/>
            <a:chExt cx="2603500" cy="828675"/>
          </a:xfrm>
        </p:grpSpPr>
        <p:pic>
          <p:nvPicPr>
            <p:cNvPr id="31746" name="Picture 2" descr="https://www.anibatch.me/wp-content/uploads/2015/10/cropped-11214148_1464291883892938_5502472493587871470_n-192x192.png">
              <a:extLst>
                <a:ext uri="{FF2B5EF4-FFF2-40B4-BE49-F238E27FC236}">
                  <a16:creationId xmlns:a16="http://schemas.microsoft.com/office/drawing/2014/main" id="{21AD9319-E1B3-45D9-B385-8FE9B6384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6" b="89063" l="8854" r="95313">
                          <a14:foregroundMark x1="91146" y1="47917" x2="91146" y2="47917"/>
                          <a14:foregroundMark x1="95833" y1="49479" x2="95833" y2="49479"/>
                          <a14:foregroundMark x1="8854" y1="21875" x2="8854" y2="21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" y="179387"/>
              <a:ext cx="828675" cy="8286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3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065BF5-162C-43B0-9169-E8DB4A328A4D}"/>
                </a:ext>
              </a:extLst>
            </p:cNvPr>
            <p:cNvSpPr txBox="1"/>
            <p:nvPr/>
          </p:nvSpPr>
          <p:spPr>
            <a:xfrm>
              <a:off x="1343025" y="301336"/>
              <a:ext cx="1666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id-ID" sz="3200" dirty="0">
                  <a:solidFill>
                    <a:schemeClr val="bg1"/>
                  </a:solidFill>
                </a:rPr>
                <a:t>AniBatch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2359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FA446-E191-400D-A74B-B3AABC51ABBE}"/>
              </a:ext>
            </a:extLst>
          </p:cNvPr>
          <p:cNvSpPr txBox="1"/>
          <p:nvPr/>
        </p:nvSpPr>
        <p:spPr>
          <a:xfrm>
            <a:off x="378519" y="270559"/>
            <a:ext cx="2806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LOLIBATCH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396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17201E"/>
              </a:gs>
              <a:gs pos="100000">
                <a:srgbClr val="1C2825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2A3E8-B154-4758-AA9A-6B92785C0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526" b="34115" l="18082" r="50586">
                        <a14:foregroundMark x1="18228" y1="27604" x2="18228" y2="27604"/>
                        <a14:foregroundMark x1="26135" y1="25260" x2="26135" y2="25260"/>
                        <a14:foregroundMark x1="29063" y1="26563" x2="29063" y2="26563"/>
                        <a14:foregroundMark x1="35066" y1="27865" x2="35066" y2="27865"/>
                        <a14:foregroundMark x1="37921" y1="22786" x2="37921" y2="22786"/>
                        <a14:foregroundMark x1="46120" y1="27083" x2="46120" y2="27083"/>
                        <a14:foregroundMark x1="49122" y1="28906" x2="49122" y2="28906"/>
                        <a14:foregroundMark x1="50586" y1="24219" x2="50586" y2="24219"/>
                      </a14:backgroundRemoval>
                    </a14:imgEffect>
                  </a14:imgLayer>
                </a14:imgProps>
              </a:ext>
            </a:extLst>
          </a:blip>
          <a:srcRect l="17304" t="21936" r="48377" b="64425"/>
          <a:stretch/>
        </p:blipFill>
        <p:spPr>
          <a:xfrm>
            <a:off x="556373" y="319881"/>
            <a:ext cx="2451191" cy="5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19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262B36"/>
              </a:gs>
              <a:gs pos="100000">
                <a:srgbClr val="6FA9E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890" name="Picture 2" descr="https://neonime.net/wp-content/themes/grifus/images/site-logo.png">
            <a:extLst>
              <a:ext uri="{FF2B5EF4-FFF2-40B4-BE49-F238E27FC236}">
                <a16:creationId xmlns:a16="http://schemas.microsoft.com/office/drawing/2014/main" id="{E41ABB8D-5888-4F36-89D6-A23CD8EF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4" y="345882"/>
            <a:ext cx="2546490" cy="4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750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D9DF0-36ED-4863-B918-F6735D13A7C1}"/>
              </a:ext>
            </a:extLst>
          </p:cNvPr>
          <p:cNvSpPr/>
          <p:nvPr/>
        </p:nvSpPr>
        <p:spPr>
          <a:xfrm>
            <a:off x="0" y="0"/>
            <a:ext cx="3563938" cy="1187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3F679B"/>
              </a:gs>
              <a:gs pos="100000">
                <a:srgbClr val="2283C3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010" name="Picture 2" descr="https://i2.wp.com/mikanime.com/wp-content/uploads/2019/05/mik.png">
            <a:extLst>
              <a:ext uri="{FF2B5EF4-FFF2-40B4-BE49-F238E27FC236}">
                <a16:creationId xmlns:a16="http://schemas.microsoft.com/office/drawing/2014/main" id="{AD3C83DB-2D8F-407D-AEF5-8E5B8D75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35" y="331345"/>
            <a:ext cx="2490667" cy="5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015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1211</TotalTime>
  <Words>62</Words>
  <Application>Microsoft Office PowerPoint</Application>
  <PresentationFormat>Custom</PresentationFormat>
  <Paragraphs>38</Paragraphs>
  <Slides>107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2" baseType="lpstr">
      <vt:lpstr>A Year Without Rain</vt:lpstr>
      <vt:lpstr>Arial</vt:lpstr>
      <vt:lpstr>Calibri</vt:lpstr>
      <vt:lpstr>Calibri Light</vt:lpstr>
      <vt:lpstr>Domine</vt:lpstr>
      <vt:lpstr>Exo 2</vt:lpstr>
      <vt:lpstr>Heebo</vt:lpstr>
      <vt:lpstr>Maven Pro Bold</vt:lpstr>
      <vt:lpstr>Merriweather</vt:lpstr>
      <vt:lpstr>Poppins</vt:lpstr>
      <vt:lpstr>Russo One</vt:lpstr>
      <vt:lpstr>Times New Roman</vt:lpstr>
      <vt:lpstr>Trebuchet MS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Harness, David</dc:creator>
  <cp:lastModifiedBy>Sultan Tadama</cp:lastModifiedBy>
  <cp:revision>51</cp:revision>
  <dcterms:created xsi:type="dcterms:W3CDTF">2019-06-28T09:14:30Z</dcterms:created>
  <dcterms:modified xsi:type="dcterms:W3CDTF">2019-11-30T23:04:22Z</dcterms:modified>
</cp:coreProperties>
</file>